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sldIdLst>
    <p:sldId id="269" r:id="rId2"/>
    <p:sldId id="259" r:id="rId3"/>
    <p:sldId id="258" r:id="rId4"/>
    <p:sldId id="260" r:id="rId5"/>
    <p:sldId id="261" r:id="rId6"/>
    <p:sldId id="262" r:id="rId7"/>
    <p:sldId id="263" r:id="rId8"/>
    <p:sldId id="264" r:id="rId9"/>
    <p:sldId id="270" r:id="rId10"/>
    <p:sldId id="265" r:id="rId11"/>
    <p:sldId id="266"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69" autoAdjust="0"/>
    <p:restoredTop sz="94660"/>
  </p:normalViewPr>
  <p:slideViewPr>
    <p:cSldViewPr snapToGrid="0">
      <p:cViewPr varScale="1">
        <p:scale>
          <a:sx n="82" d="100"/>
          <a:sy n="82" d="100"/>
        </p:scale>
        <p:origin x="444" y="78"/>
      </p:cViewPr>
      <p:guideLst/>
    </p:cSldViewPr>
  </p:slideViewPr>
  <p:notesTextViewPr>
    <p:cViewPr>
      <p:scale>
        <a:sx n="1" d="1"/>
        <a:sy n="1" d="1"/>
      </p:scale>
      <p:origin x="0" y="0"/>
    </p:cViewPr>
  </p:notesTextViewPr>
  <p:notesViewPr>
    <p:cSldViewPr snapToGrid="0">
      <p:cViewPr varScale="1">
        <p:scale>
          <a:sx n="66" d="100"/>
          <a:sy n="66" d="100"/>
        </p:scale>
        <p:origin x="2850"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21CA2-C40C-4A42-A3E0-CC7E28C67F9C}" type="datetimeFigureOut">
              <a:rPr kumimoji="1" lang="ja-JP" altLang="en-US" smtClean="0"/>
              <a:t>2025/12/31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C0EB0C-7FC3-47F6-A39B-581ABAD62F08}" type="slidenum">
              <a:rPr kumimoji="1" lang="ja-JP" altLang="en-US" smtClean="0"/>
              <a:t>‹#›</a:t>
            </a:fld>
            <a:endParaRPr kumimoji="1" lang="ja-JP" altLang="en-US"/>
          </a:p>
        </p:txBody>
      </p:sp>
    </p:spTree>
    <p:extLst>
      <p:ext uri="{BB962C8B-B14F-4D97-AF65-F5344CB8AC3E}">
        <p14:creationId xmlns:p14="http://schemas.microsoft.com/office/powerpoint/2010/main" val="155939566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4037315C-A304-A1CA-04EE-8DA7C81F3FBE}"/>
              </a:ext>
            </a:extLst>
          </p:cNvPr>
          <p:cNvSpPr>
            <a:spLocks noGrp="1"/>
          </p:cNvSpPr>
          <p:nvPr>
            <p:ph type="subTitle" idx="1"/>
          </p:nvPr>
        </p:nvSpPr>
        <p:spPr>
          <a:xfrm>
            <a:off x="1524000" y="3977089"/>
            <a:ext cx="9144000" cy="1280710"/>
          </a:xfrm>
        </p:spPr>
        <p:txBody>
          <a:bodyPr/>
          <a:lstStyle>
            <a:lvl1pPr marL="0" indent="0" algn="ctr">
              <a:buNone/>
              <a:defRPr sz="3200">
                <a:latin typeface="Meiryo UI" panose="020B0604030504040204" pitchFamily="50" charset="-128"/>
                <a:ea typeface="Meiryo UI"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pic>
        <p:nvPicPr>
          <p:cNvPr id="7" name="図 6">
            <a:extLst>
              <a:ext uri="{FF2B5EF4-FFF2-40B4-BE49-F238E27FC236}">
                <a16:creationId xmlns:a16="http://schemas.microsoft.com/office/drawing/2014/main" id="{88259F16-75C0-B1A9-D2AD-99B7646801B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29952" y="1948232"/>
            <a:ext cx="7156959" cy="1789235"/>
          </a:xfrm>
          <a:prstGeom prst="rect">
            <a:avLst/>
          </a:prstGeom>
        </p:spPr>
      </p:pic>
      <p:sp>
        <p:nvSpPr>
          <p:cNvPr id="14" name="テキスト プレースホルダー 13">
            <a:extLst>
              <a:ext uri="{FF2B5EF4-FFF2-40B4-BE49-F238E27FC236}">
                <a16:creationId xmlns:a16="http://schemas.microsoft.com/office/drawing/2014/main" id="{BD9C1482-8BFE-12A3-C656-564229C37BCF}"/>
              </a:ext>
            </a:extLst>
          </p:cNvPr>
          <p:cNvSpPr>
            <a:spLocks noGrp="1"/>
          </p:cNvSpPr>
          <p:nvPr>
            <p:ph type="body" sz="quarter" idx="13" hasCustomPrompt="1"/>
          </p:nvPr>
        </p:nvSpPr>
        <p:spPr>
          <a:xfrm>
            <a:off x="8273591" y="5761326"/>
            <a:ext cx="3327170" cy="353036"/>
          </a:xfrm>
        </p:spPr>
        <p:txBody>
          <a:bodyPr/>
          <a:lstStyle>
            <a:lvl1pPr algn="r">
              <a:buNone/>
              <a:defRPr sz="1600">
                <a:latin typeface="Meiryo UI" panose="020B0604030504040204" pitchFamily="50" charset="-128"/>
                <a:ea typeface="Meiryo UI" panose="020B0604030504040204" pitchFamily="50" charset="-128"/>
              </a:defRPr>
            </a:lvl1pPr>
            <a:lvl2pPr algn="r">
              <a:buNone/>
              <a:defRPr sz="1600">
                <a:latin typeface="Meiryo UI" panose="020B0604030504040204" pitchFamily="50" charset="-128"/>
                <a:ea typeface="Meiryo UI" panose="020B0604030504040204" pitchFamily="50" charset="-128"/>
              </a:defRPr>
            </a:lvl2pPr>
            <a:lvl3pPr algn="r">
              <a:buNone/>
              <a:defRPr sz="1600">
                <a:latin typeface="Meiryo UI" panose="020B0604030504040204" pitchFamily="50" charset="-128"/>
                <a:ea typeface="Meiryo UI" panose="020B0604030504040204" pitchFamily="50" charset="-128"/>
              </a:defRPr>
            </a:lvl3pPr>
            <a:lvl4pPr algn="r">
              <a:buNone/>
              <a:defRPr sz="1600">
                <a:latin typeface="Meiryo UI" panose="020B0604030504040204" pitchFamily="50" charset="-128"/>
                <a:ea typeface="Meiryo UI" panose="020B0604030504040204" pitchFamily="50" charset="-128"/>
              </a:defRPr>
            </a:lvl4pPr>
            <a:lvl5pPr algn="r">
              <a:buNone/>
              <a:defRPr sz="1600">
                <a:latin typeface="Meiryo UI" panose="020B0604030504040204" pitchFamily="50" charset="-128"/>
                <a:ea typeface="Meiryo UI" panose="020B0604030504040204" pitchFamily="50" charset="-128"/>
              </a:defRPr>
            </a:lvl5pPr>
          </a:lstStyle>
          <a:p>
            <a:pPr lvl="0"/>
            <a:r>
              <a:rPr kumimoji="1" lang="ja-JP" altLang="en-US" dirty="0"/>
              <a:t>令和</a:t>
            </a:r>
            <a:r>
              <a:rPr kumimoji="1" lang="en-US" altLang="ja-JP" dirty="0"/>
              <a:t>N</a:t>
            </a:r>
            <a:r>
              <a:rPr kumimoji="1" lang="ja-JP" altLang="en-US" dirty="0"/>
              <a:t>年</a:t>
            </a:r>
            <a:r>
              <a:rPr kumimoji="1" lang="en-US" altLang="ja-JP" dirty="0"/>
              <a:t>MM</a:t>
            </a:r>
            <a:r>
              <a:rPr kumimoji="1" lang="ja-JP" altLang="en-US" dirty="0"/>
              <a:t>月</a:t>
            </a:r>
            <a:r>
              <a:rPr kumimoji="1" lang="en-US" altLang="ja-JP" dirty="0"/>
              <a:t>DD</a:t>
            </a:r>
            <a:r>
              <a:rPr kumimoji="1" lang="ja-JP" altLang="en-US" dirty="0"/>
              <a:t>日</a:t>
            </a:r>
          </a:p>
        </p:txBody>
      </p:sp>
      <p:sp>
        <p:nvSpPr>
          <p:cNvPr id="16" name="テキスト ボックス 15">
            <a:extLst>
              <a:ext uri="{FF2B5EF4-FFF2-40B4-BE49-F238E27FC236}">
                <a16:creationId xmlns:a16="http://schemas.microsoft.com/office/drawing/2014/main" id="{4DC217C4-1CE8-921C-3EBF-AE261C8893A2}"/>
              </a:ext>
            </a:extLst>
          </p:cNvPr>
          <p:cNvSpPr txBox="1"/>
          <p:nvPr userDrawn="1"/>
        </p:nvSpPr>
        <p:spPr>
          <a:xfrm>
            <a:off x="9177050" y="6114362"/>
            <a:ext cx="2423711" cy="338554"/>
          </a:xfrm>
          <a:prstGeom prst="rect">
            <a:avLst/>
          </a:prstGeom>
          <a:noFill/>
        </p:spPr>
        <p:txBody>
          <a:bodyPr wrap="square" rtlCol="0">
            <a:spAutoFit/>
          </a:bodyPr>
          <a:lstStyle/>
          <a:p>
            <a:pPr algn="r"/>
            <a:r>
              <a:rPr kumimoji="1" lang="ja-JP" altLang="en-US" sz="1600" dirty="0">
                <a:latin typeface="Meiryo UI" panose="020B0604030504040204" pitchFamily="50" charset="-128"/>
                <a:ea typeface="Meiryo UI" panose="020B0604030504040204" pitchFamily="50" charset="-128"/>
              </a:rPr>
              <a:t>日の里防災士の会</a:t>
            </a:r>
          </a:p>
        </p:txBody>
      </p:sp>
    </p:spTree>
    <p:extLst>
      <p:ext uri="{BB962C8B-B14F-4D97-AF65-F5344CB8AC3E}">
        <p14:creationId xmlns:p14="http://schemas.microsoft.com/office/powerpoint/2010/main" val="3969553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F3536C02-A347-906C-93CE-9629E940FE7E}"/>
              </a:ext>
            </a:extLst>
          </p:cNvPr>
          <p:cNvSpPr>
            <a:spLocks noGrp="1"/>
          </p:cNvSpPr>
          <p:nvPr>
            <p:ph idx="1"/>
          </p:nvPr>
        </p:nvSpPr>
        <p:spPr>
          <a:xfrm>
            <a:off x="838200" y="1608463"/>
            <a:ext cx="10515600" cy="45685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pic>
        <p:nvPicPr>
          <p:cNvPr id="7" name="図 6">
            <a:extLst>
              <a:ext uri="{FF2B5EF4-FFF2-40B4-BE49-F238E27FC236}">
                <a16:creationId xmlns:a16="http://schemas.microsoft.com/office/drawing/2014/main" id="{91A686E3-EFB4-947B-D9E1-8264EF829D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335" y="6238665"/>
            <a:ext cx="1825880" cy="456468"/>
          </a:xfrm>
          <a:prstGeom prst="rect">
            <a:avLst/>
          </a:prstGeom>
        </p:spPr>
      </p:pic>
      <p:sp>
        <p:nvSpPr>
          <p:cNvPr id="9" name="タイトル 1">
            <a:extLst>
              <a:ext uri="{FF2B5EF4-FFF2-40B4-BE49-F238E27FC236}">
                <a16:creationId xmlns:a16="http://schemas.microsoft.com/office/drawing/2014/main" id="{80078467-9EEA-7BC4-6088-1FF06EB2A317}"/>
              </a:ext>
            </a:extLst>
          </p:cNvPr>
          <p:cNvSpPr>
            <a:spLocks noGrp="1"/>
          </p:cNvSpPr>
          <p:nvPr>
            <p:ph type="title"/>
          </p:nvPr>
        </p:nvSpPr>
        <p:spPr>
          <a:xfrm>
            <a:off x="838200" y="717665"/>
            <a:ext cx="10515600" cy="626393"/>
          </a:xfrm>
          <a:prstGeom prst="rect">
            <a:avLst/>
          </a:prstGeom>
        </p:spPr>
        <p:txBody>
          <a:bodyPr/>
          <a:lstStyle>
            <a:lvl1pPr>
              <a:defRPr sz="2800">
                <a:latin typeface="Meiryo UI" panose="020B0604030504040204" pitchFamily="50" charset="-128"/>
                <a:ea typeface="Meiryo UI" panose="020B0604030504040204" pitchFamily="50" charset="-128"/>
              </a:defRPr>
            </a:lvl1pPr>
          </a:lstStyle>
          <a:p>
            <a:r>
              <a:rPr kumimoji="1" lang="ja-JP" altLang="en-US"/>
              <a:t>マスター タイトルの書式設定</a:t>
            </a:r>
          </a:p>
        </p:txBody>
      </p:sp>
      <p:sp>
        <p:nvSpPr>
          <p:cNvPr id="10" name="スライド番号プレースホルダー 4">
            <a:extLst>
              <a:ext uri="{FF2B5EF4-FFF2-40B4-BE49-F238E27FC236}">
                <a16:creationId xmlns:a16="http://schemas.microsoft.com/office/drawing/2014/main" id="{0226F6F9-FFD8-9179-1A48-42B829E3CF25}"/>
              </a:ext>
            </a:extLst>
          </p:cNvPr>
          <p:cNvSpPr>
            <a:spLocks noGrp="1"/>
          </p:cNvSpPr>
          <p:nvPr>
            <p:ph type="sldNum" sz="quarter" idx="12"/>
          </p:nvPr>
        </p:nvSpPr>
        <p:spPr>
          <a:xfrm>
            <a:off x="11016867" y="6356350"/>
            <a:ext cx="909810" cy="365125"/>
          </a:xfrm>
          <a:prstGeom prst="rect">
            <a:avLst/>
          </a:prstGeom>
        </p:spPr>
        <p:txBody>
          <a:bodyPr/>
          <a:lstStyle>
            <a:lvl1pPr algn="r">
              <a:defRPr b="1">
                <a:solidFill>
                  <a:schemeClr val="tx1"/>
                </a:solidFill>
                <a:latin typeface="Meiryo UI" panose="020B0604030504040204" pitchFamily="50" charset="-128"/>
                <a:ea typeface="Meiryo UI" panose="020B0604030504040204" pitchFamily="50" charset="-128"/>
              </a:defRPr>
            </a:lvl1pPr>
          </a:lstStyle>
          <a:p>
            <a:pPr algn="r"/>
            <a:fld id="{DA329028-6186-40E2-A66A-FAB56505BF21}" type="slidenum">
              <a:rPr lang="ja-JP" altLang="en-US" smtClean="0"/>
              <a:pPr/>
              <a:t>‹#›</a:t>
            </a:fld>
            <a:endParaRPr lang="ja-JP" altLang="en-US"/>
          </a:p>
        </p:txBody>
      </p:sp>
    </p:spTree>
    <p:extLst>
      <p:ext uri="{BB962C8B-B14F-4D97-AF65-F5344CB8AC3E}">
        <p14:creationId xmlns:p14="http://schemas.microsoft.com/office/powerpoint/2010/main" val="2411577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EAA7A7FC-D874-90D2-D380-55B43D3D86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335" y="6238665"/>
            <a:ext cx="1825880" cy="456468"/>
          </a:xfrm>
          <a:prstGeom prst="rect">
            <a:avLst/>
          </a:prstGeom>
        </p:spPr>
      </p:pic>
      <p:sp>
        <p:nvSpPr>
          <p:cNvPr id="7" name="タイトル 1">
            <a:extLst>
              <a:ext uri="{FF2B5EF4-FFF2-40B4-BE49-F238E27FC236}">
                <a16:creationId xmlns:a16="http://schemas.microsoft.com/office/drawing/2014/main" id="{4AA3B730-D10B-F087-3BB7-D9EC33160A65}"/>
              </a:ext>
            </a:extLst>
          </p:cNvPr>
          <p:cNvSpPr>
            <a:spLocks noGrp="1"/>
          </p:cNvSpPr>
          <p:nvPr>
            <p:ph type="title"/>
          </p:nvPr>
        </p:nvSpPr>
        <p:spPr>
          <a:xfrm>
            <a:off x="838200" y="717665"/>
            <a:ext cx="10515600" cy="626393"/>
          </a:xfrm>
          <a:prstGeom prst="rect">
            <a:avLst/>
          </a:prstGeom>
        </p:spPr>
        <p:txBody>
          <a:bodyPr/>
          <a:lstStyle>
            <a:lvl1pPr>
              <a:defRPr sz="2800">
                <a:latin typeface="Meiryo UI" panose="020B0604030504040204" pitchFamily="50" charset="-128"/>
                <a:ea typeface="Meiryo UI" panose="020B0604030504040204" pitchFamily="50" charset="-128"/>
              </a:defRPr>
            </a:lvl1pPr>
          </a:lstStyle>
          <a:p>
            <a:r>
              <a:rPr kumimoji="1" lang="ja-JP" altLang="en-US"/>
              <a:t>マスター タイトルの書式設定</a:t>
            </a:r>
          </a:p>
        </p:txBody>
      </p:sp>
      <p:sp>
        <p:nvSpPr>
          <p:cNvPr id="8" name="スライド番号プレースホルダー 4">
            <a:extLst>
              <a:ext uri="{FF2B5EF4-FFF2-40B4-BE49-F238E27FC236}">
                <a16:creationId xmlns:a16="http://schemas.microsoft.com/office/drawing/2014/main" id="{C3C83C9D-7C3D-373A-1CDD-3AF036784F61}"/>
              </a:ext>
            </a:extLst>
          </p:cNvPr>
          <p:cNvSpPr>
            <a:spLocks noGrp="1"/>
          </p:cNvSpPr>
          <p:nvPr>
            <p:ph type="sldNum" sz="quarter" idx="12"/>
          </p:nvPr>
        </p:nvSpPr>
        <p:spPr>
          <a:xfrm>
            <a:off x="11016867" y="6356350"/>
            <a:ext cx="909810" cy="365125"/>
          </a:xfrm>
          <a:prstGeom prst="rect">
            <a:avLst/>
          </a:prstGeom>
        </p:spPr>
        <p:txBody>
          <a:bodyPr/>
          <a:lstStyle>
            <a:lvl1pPr algn="r">
              <a:defRPr b="1">
                <a:solidFill>
                  <a:schemeClr val="tx1"/>
                </a:solidFill>
                <a:latin typeface="Meiryo UI" panose="020B0604030504040204" pitchFamily="50" charset="-128"/>
                <a:ea typeface="Meiryo UI" panose="020B0604030504040204" pitchFamily="50" charset="-128"/>
              </a:defRPr>
            </a:lvl1pPr>
          </a:lstStyle>
          <a:p>
            <a:pPr algn="r"/>
            <a:fld id="{DA329028-6186-40E2-A66A-FAB56505BF21}" type="slidenum">
              <a:rPr lang="ja-JP" altLang="en-US" smtClean="0"/>
              <a:pPr/>
              <a:t>‹#›</a:t>
            </a:fld>
            <a:endParaRPr lang="ja-JP" altLang="en-US"/>
          </a:p>
        </p:txBody>
      </p:sp>
    </p:spTree>
    <p:extLst>
      <p:ext uri="{BB962C8B-B14F-4D97-AF65-F5344CB8AC3E}">
        <p14:creationId xmlns:p14="http://schemas.microsoft.com/office/powerpoint/2010/main" val="4273770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最終ページ">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F21966D-0349-B2BC-B5DD-DD12BC4F0AB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07468" y="2931868"/>
            <a:ext cx="3977063" cy="994263"/>
          </a:xfrm>
          <a:prstGeom prst="rect">
            <a:avLst/>
          </a:prstGeom>
        </p:spPr>
      </p:pic>
    </p:spTree>
    <p:extLst>
      <p:ext uri="{BB962C8B-B14F-4D97-AF65-F5344CB8AC3E}">
        <p14:creationId xmlns:p14="http://schemas.microsoft.com/office/powerpoint/2010/main" val="38908788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1C6B6DC-2D93-B563-EE28-83502F645D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670743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字幕 4">
            <a:extLst>
              <a:ext uri="{FF2B5EF4-FFF2-40B4-BE49-F238E27FC236}">
                <a16:creationId xmlns:a16="http://schemas.microsoft.com/office/drawing/2014/main" id="{B1A69B4D-C6D7-28F1-57FF-B9868203A1DF}"/>
              </a:ext>
            </a:extLst>
          </p:cNvPr>
          <p:cNvSpPr>
            <a:spLocks noGrp="1"/>
          </p:cNvSpPr>
          <p:nvPr>
            <p:ph type="subTitle" idx="1"/>
          </p:nvPr>
        </p:nvSpPr>
        <p:spPr/>
        <p:txBody>
          <a:bodyPr/>
          <a:lstStyle/>
          <a:p>
            <a:r>
              <a:rPr lang="ja-JP" altLang="en-US" dirty="0"/>
              <a:t>～　設立趣意書　～</a:t>
            </a:r>
          </a:p>
        </p:txBody>
      </p:sp>
      <p:sp>
        <p:nvSpPr>
          <p:cNvPr id="6" name="テキスト プレースホルダー 5">
            <a:extLst>
              <a:ext uri="{FF2B5EF4-FFF2-40B4-BE49-F238E27FC236}">
                <a16:creationId xmlns:a16="http://schemas.microsoft.com/office/drawing/2014/main" id="{58A083D0-F0C0-CC2C-6E4D-44ADC0390CB5}"/>
              </a:ext>
            </a:extLst>
          </p:cNvPr>
          <p:cNvSpPr>
            <a:spLocks noGrp="1"/>
          </p:cNvSpPr>
          <p:nvPr>
            <p:ph type="body" sz="quarter" idx="13"/>
          </p:nvPr>
        </p:nvSpPr>
        <p:spPr/>
        <p:txBody>
          <a:bodyPr/>
          <a:lstStyle/>
          <a:p>
            <a:r>
              <a:rPr lang="ja-JP" altLang="en-US" dirty="0"/>
              <a:t>令和</a:t>
            </a:r>
            <a:r>
              <a:rPr lang="en-US" altLang="ja-JP" dirty="0"/>
              <a:t>8</a:t>
            </a:r>
            <a:r>
              <a:rPr lang="ja-JP" altLang="en-US" dirty="0"/>
              <a:t>年</a:t>
            </a:r>
            <a:r>
              <a:rPr lang="en-US" altLang="ja-JP" dirty="0"/>
              <a:t>1</a:t>
            </a:r>
            <a:r>
              <a:rPr lang="ja-JP" altLang="en-US" dirty="0"/>
              <a:t>月</a:t>
            </a:r>
            <a:r>
              <a:rPr lang="en-US" altLang="ja-JP" dirty="0"/>
              <a:t>10</a:t>
            </a:r>
            <a:r>
              <a:rPr lang="ja-JP" altLang="en-US" dirty="0"/>
              <a:t>日</a:t>
            </a:r>
          </a:p>
        </p:txBody>
      </p:sp>
    </p:spTree>
    <p:extLst>
      <p:ext uri="{BB962C8B-B14F-4D97-AF65-F5344CB8AC3E}">
        <p14:creationId xmlns:p14="http://schemas.microsoft.com/office/powerpoint/2010/main" val="3739279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0004ECD-585C-DED5-CD9F-D5F965F8571D}"/>
              </a:ext>
            </a:extLst>
          </p:cNvPr>
          <p:cNvSpPr>
            <a:spLocks noGrp="1"/>
          </p:cNvSpPr>
          <p:nvPr>
            <p:ph idx="1"/>
          </p:nvPr>
        </p:nvSpPr>
        <p:spPr/>
        <p:txBody>
          <a:bodyPr>
            <a:normAutofit fontScale="92500" lnSpcReduction="20000"/>
          </a:bodyPr>
          <a:lstStyle/>
          <a:p>
            <a:r>
              <a:rPr kumimoji="1" lang="ja-JP" altLang="en-US" dirty="0"/>
              <a:t>普段の生活の中で気づいた事を共有する</a:t>
            </a:r>
            <a:br>
              <a:rPr kumimoji="1" lang="en-US" altLang="ja-JP" dirty="0"/>
            </a:br>
            <a:r>
              <a:rPr kumimoji="1" lang="ja-JP" altLang="en-US" dirty="0"/>
              <a:t>危険な場所を見つけたら写真に撮って防災士の会の</a:t>
            </a:r>
            <a:r>
              <a:rPr kumimoji="1" lang="en-US" altLang="ja-JP" dirty="0"/>
              <a:t>LINE</a:t>
            </a:r>
            <a:r>
              <a:rPr kumimoji="1" lang="ja-JP" altLang="en-US" dirty="0"/>
              <a:t>グループ</a:t>
            </a:r>
            <a:r>
              <a:rPr lang="ja-JP" altLang="en-US" dirty="0"/>
              <a:t>で共有する</a:t>
            </a:r>
            <a:endParaRPr lang="en-US" altLang="ja-JP" dirty="0"/>
          </a:p>
          <a:p>
            <a:r>
              <a:rPr lang="ja-JP" altLang="en-US" dirty="0"/>
              <a:t>良いアイデアが浮かんだらみんなで話し合って具現化する</a:t>
            </a:r>
            <a:br>
              <a:rPr lang="en-US" altLang="ja-JP" dirty="0"/>
            </a:br>
            <a:r>
              <a:rPr lang="ja-JP" altLang="en-US" dirty="0"/>
              <a:t>災害時に断水したらどうする？</a:t>
            </a:r>
            <a:br>
              <a:rPr lang="en-US" altLang="ja-JP" dirty="0"/>
            </a:br>
            <a:r>
              <a:rPr lang="ja-JP" altLang="en-US" dirty="0"/>
              <a:t>→事前に井戸のある家を調査しておき断水時に水を提供していただけるように交渉しておく</a:t>
            </a:r>
            <a:endParaRPr lang="en-US" altLang="ja-JP" dirty="0"/>
          </a:p>
          <a:p>
            <a:r>
              <a:rPr kumimoji="1" lang="ja-JP" altLang="en-US" dirty="0"/>
              <a:t>防災訓練の実施</a:t>
            </a:r>
            <a:br>
              <a:rPr kumimoji="1" lang="en-US" altLang="ja-JP" dirty="0"/>
            </a:br>
            <a:r>
              <a:rPr kumimoji="1" lang="ja-JP" altLang="en-US" dirty="0"/>
              <a:t>実際に各自治会の公園で炊き出しをやってみる</a:t>
            </a:r>
            <a:endParaRPr kumimoji="1" lang="en-US" altLang="ja-JP" dirty="0"/>
          </a:p>
          <a:p>
            <a:r>
              <a:rPr kumimoji="1" lang="ja-JP" altLang="en-US" dirty="0"/>
              <a:t>各自治会長と密に連携を取る</a:t>
            </a:r>
            <a:br>
              <a:rPr kumimoji="1" lang="en-US" altLang="ja-JP" dirty="0"/>
            </a:br>
            <a:r>
              <a:rPr lang="ja-JP" altLang="en-US" dirty="0"/>
              <a:t>自治</a:t>
            </a:r>
            <a:r>
              <a:rPr kumimoji="1" lang="ja-JP" altLang="en-US" dirty="0"/>
              <a:t>会長が交代した時でも防災活動が途切れることないように引き継ぎをする</a:t>
            </a:r>
            <a:endParaRPr kumimoji="1" lang="en-US" altLang="ja-JP" dirty="0"/>
          </a:p>
          <a:p>
            <a:r>
              <a:rPr lang="ja-JP" altLang="en-US" dirty="0"/>
              <a:t>避難行動要支援者名簿の登録を推進する</a:t>
            </a:r>
            <a:endParaRPr kumimoji="1" lang="ja-JP" altLang="en-US" dirty="0"/>
          </a:p>
        </p:txBody>
      </p:sp>
      <p:sp>
        <p:nvSpPr>
          <p:cNvPr id="3" name="タイトル 2">
            <a:extLst>
              <a:ext uri="{FF2B5EF4-FFF2-40B4-BE49-F238E27FC236}">
                <a16:creationId xmlns:a16="http://schemas.microsoft.com/office/drawing/2014/main" id="{67F664AD-2E88-AAB9-C340-ABBE0B55B7A1}"/>
              </a:ext>
            </a:extLst>
          </p:cNvPr>
          <p:cNvSpPr>
            <a:spLocks noGrp="1"/>
          </p:cNvSpPr>
          <p:nvPr>
            <p:ph type="title"/>
          </p:nvPr>
        </p:nvSpPr>
        <p:spPr/>
        <p:txBody>
          <a:bodyPr/>
          <a:lstStyle/>
          <a:p>
            <a:r>
              <a:rPr lang="ja-JP" altLang="en-US" dirty="0"/>
              <a:t>日の里防災士の会 がやること（具体的な活動例②）</a:t>
            </a:r>
            <a:endParaRPr kumimoji="1" lang="ja-JP" altLang="en-US" dirty="0"/>
          </a:p>
        </p:txBody>
      </p:sp>
      <p:sp>
        <p:nvSpPr>
          <p:cNvPr id="5" name="スライド番号プレースホルダー 4">
            <a:extLst>
              <a:ext uri="{FF2B5EF4-FFF2-40B4-BE49-F238E27FC236}">
                <a16:creationId xmlns:a16="http://schemas.microsoft.com/office/drawing/2014/main" id="{8A5ED143-A912-18B2-EEA3-1A72B43BAF2C}"/>
              </a:ext>
            </a:extLst>
          </p:cNvPr>
          <p:cNvSpPr>
            <a:spLocks noGrp="1"/>
          </p:cNvSpPr>
          <p:nvPr>
            <p:ph type="sldNum" sz="quarter" idx="12"/>
          </p:nvPr>
        </p:nvSpPr>
        <p:spPr/>
        <p:txBody>
          <a:bodyPr/>
          <a:lstStyle/>
          <a:p>
            <a:pPr algn="r"/>
            <a:fld id="{DA329028-6186-40E2-A66A-FAB56505BF21}" type="slidenum">
              <a:rPr lang="ja-JP" altLang="en-US" smtClean="0"/>
              <a:pPr algn="r"/>
              <a:t>10</a:t>
            </a:fld>
            <a:endParaRPr lang="ja-JP" altLang="en-US"/>
          </a:p>
        </p:txBody>
      </p:sp>
    </p:spTree>
    <p:extLst>
      <p:ext uri="{BB962C8B-B14F-4D97-AF65-F5344CB8AC3E}">
        <p14:creationId xmlns:p14="http://schemas.microsoft.com/office/powerpoint/2010/main" val="106297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9871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95C81487-468A-FC2F-8607-9B11DCEE5670}"/>
              </a:ext>
            </a:extLst>
          </p:cNvPr>
          <p:cNvSpPr>
            <a:spLocks noGrp="1"/>
          </p:cNvSpPr>
          <p:nvPr>
            <p:ph idx="1"/>
          </p:nvPr>
        </p:nvSpPr>
        <p:spPr>
          <a:xfrm>
            <a:off x="838200" y="1887415"/>
            <a:ext cx="10515600" cy="3774831"/>
          </a:xfrm>
        </p:spPr>
        <p:txBody>
          <a:bodyPr>
            <a:normAutofit/>
          </a:bodyPr>
          <a:lstStyle/>
          <a:p>
            <a:pPr marL="0" indent="0">
              <a:buNone/>
            </a:pPr>
            <a:r>
              <a:rPr lang="ja-JP" altLang="en-US" dirty="0"/>
              <a:t>　</a:t>
            </a:r>
            <a:r>
              <a:rPr lang="ja-JP" altLang="ja-JP" dirty="0"/>
              <a:t>私たち日の里防災士の会は、</a:t>
            </a:r>
            <a:r>
              <a:rPr lang="ja-JP" altLang="en-US" dirty="0"/>
              <a:t>日の里地区</a:t>
            </a:r>
            <a:r>
              <a:rPr lang="ja-JP" altLang="ja-JP" dirty="0"/>
              <a:t>に暮らす住民の生命と財産を守るため、「災害による被害を</a:t>
            </a:r>
            <a:r>
              <a:rPr lang="ja-JP" altLang="en-US" dirty="0"/>
              <a:t>最小化すること</a:t>
            </a:r>
            <a:r>
              <a:rPr lang="ja-JP" altLang="ja-JP" dirty="0"/>
              <a:t>」を第一の目的として結成</a:t>
            </a:r>
            <a:r>
              <a:rPr lang="ja-JP" altLang="en-US" dirty="0"/>
              <a:t>します。また、日の里防災士の会は防災士の有資格者で構成され持続的な活動として機能することを目的としています。</a:t>
            </a:r>
            <a:endParaRPr lang="en-US" altLang="ja-JP" dirty="0"/>
          </a:p>
          <a:p>
            <a:pPr marL="0" indent="0">
              <a:buNone/>
            </a:pPr>
            <a:r>
              <a:rPr lang="ja-JP" altLang="en-US" dirty="0"/>
              <a:t>　この設立趣意を「</a:t>
            </a:r>
            <a:r>
              <a:rPr lang="en-US" altLang="ja-JP" dirty="0" err="1"/>
              <a:t>Hinosato</a:t>
            </a:r>
            <a:r>
              <a:rPr lang="ja-JP" altLang="en-US" dirty="0"/>
              <a:t> </a:t>
            </a:r>
            <a:r>
              <a:rPr lang="en-US" altLang="ja-JP" dirty="0"/>
              <a:t>READY</a:t>
            </a:r>
            <a:r>
              <a:rPr lang="ja-JP" altLang="en-US" dirty="0"/>
              <a:t>」という言葉に込め、これからの防災活動に対する心構えを示したいと考えます。</a:t>
            </a:r>
            <a:endParaRPr lang="ja-JP" altLang="ja-JP" dirty="0"/>
          </a:p>
        </p:txBody>
      </p:sp>
      <p:sp>
        <p:nvSpPr>
          <p:cNvPr id="3" name="タイトル 2">
            <a:extLst>
              <a:ext uri="{FF2B5EF4-FFF2-40B4-BE49-F238E27FC236}">
                <a16:creationId xmlns:a16="http://schemas.microsoft.com/office/drawing/2014/main" id="{1254CC5C-A313-0B83-B89E-5AB0B269585B}"/>
              </a:ext>
            </a:extLst>
          </p:cNvPr>
          <p:cNvSpPr>
            <a:spLocks noGrp="1"/>
          </p:cNvSpPr>
          <p:nvPr>
            <p:ph type="title"/>
          </p:nvPr>
        </p:nvSpPr>
        <p:spPr/>
        <p:txBody>
          <a:bodyPr/>
          <a:lstStyle/>
          <a:p>
            <a:r>
              <a:rPr kumimoji="1" lang="ja-JP" altLang="en-US" dirty="0"/>
              <a:t>日の里防災士の会　設立趣意</a:t>
            </a:r>
          </a:p>
        </p:txBody>
      </p:sp>
      <p:sp>
        <p:nvSpPr>
          <p:cNvPr id="5" name="スライド番号プレースホルダー 4">
            <a:extLst>
              <a:ext uri="{FF2B5EF4-FFF2-40B4-BE49-F238E27FC236}">
                <a16:creationId xmlns:a16="http://schemas.microsoft.com/office/drawing/2014/main" id="{90C50E37-8AA1-2327-ECB8-7D6307E43322}"/>
              </a:ext>
            </a:extLst>
          </p:cNvPr>
          <p:cNvSpPr>
            <a:spLocks noGrp="1"/>
          </p:cNvSpPr>
          <p:nvPr>
            <p:ph type="sldNum" sz="quarter" idx="12"/>
          </p:nvPr>
        </p:nvSpPr>
        <p:spPr/>
        <p:txBody>
          <a:bodyPr/>
          <a:lstStyle/>
          <a:p>
            <a:pPr algn="r"/>
            <a:fld id="{DA329028-6186-40E2-A66A-FAB56505BF21}" type="slidenum">
              <a:rPr lang="ja-JP" altLang="en-US" smtClean="0"/>
              <a:pPr algn="r"/>
              <a:t>2</a:t>
            </a:fld>
            <a:endParaRPr lang="ja-JP" altLang="en-US"/>
          </a:p>
        </p:txBody>
      </p:sp>
    </p:spTree>
    <p:extLst>
      <p:ext uri="{BB962C8B-B14F-4D97-AF65-F5344CB8AC3E}">
        <p14:creationId xmlns:p14="http://schemas.microsoft.com/office/powerpoint/2010/main" val="2770399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D2037E6-151C-A951-AF26-E72507F52B26}"/>
              </a:ext>
            </a:extLst>
          </p:cNvPr>
          <p:cNvSpPr>
            <a:spLocks noGrp="1"/>
          </p:cNvSpPr>
          <p:nvPr>
            <p:ph type="title"/>
          </p:nvPr>
        </p:nvSpPr>
        <p:spPr/>
        <p:txBody>
          <a:bodyPr/>
          <a:lstStyle/>
          <a:p>
            <a:r>
              <a:rPr lang="en-US" altLang="ja-JP" dirty="0"/>
              <a:t>READY</a:t>
            </a:r>
            <a:r>
              <a:rPr lang="ja-JP" altLang="en-US" dirty="0"/>
              <a:t>とは、準備（心構え）ができている状態</a:t>
            </a:r>
            <a:endParaRPr kumimoji="1" lang="ja-JP" altLang="en-US" dirty="0"/>
          </a:p>
        </p:txBody>
      </p:sp>
      <p:sp>
        <p:nvSpPr>
          <p:cNvPr id="4" name="テキスト ボックス 3">
            <a:extLst>
              <a:ext uri="{FF2B5EF4-FFF2-40B4-BE49-F238E27FC236}">
                <a16:creationId xmlns:a16="http://schemas.microsoft.com/office/drawing/2014/main" id="{CCB66851-BA8A-1F98-C535-5D1A96B292C7}"/>
              </a:ext>
            </a:extLst>
          </p:cNvPr>
          <p:cNvSpPr txBox="1"/>
          <p:nvPr/>
        </p:nvSpPr>
        <p:spPr>
          <a:xfrm>
            <a:off x="3094889" y="1803966"/>
            <a:ext cx="7432429" cy="3847207"/>
          </a:xfrm>
          <a:prstGeom prst="rect">
            <a:avLst/>
          </a:prstGeom>
          <a:noFill/>
        </p:spPr>
        <p:txBody>
          <a:bodyPr wrap="square" rtlCol="0">
            <a:spAutoFit/>
          </a:bodyPr>
          <a:lstStyle/>
          <a:p>
            <a:r>
              <a:rPr lang="en-US" altLang="ja-JP" sz="2000" b="1" dirty="0">
                <a:solidFill>
                  <a:srgbClr val="FF0000"/>
                </a:solidFill>
                <a:latin typeface="Meiryo UI" panose="020B0604030504040204" pitchFamily="50" charset="-128"/>
                <a:ea typeface="Meiryo UI" panose="020B0604030504040204" pitchFamily="50" charset="-128"/>
              </a:rPr>
              <a:t>Resilience</a:t>
            </a:r>
            <a:r>
              <a:rPr lang="ja-JP" altLang="en-US" sz="1600" dirty="0">
                <a:solidFill>
                  <a:srgbClr val="FF0000"/>
                </a:solidFill>
                <a:latin typeface="Meiryo UI" panose="020B0604030504040204" pitchFamily="50" charset="-128"/>
                <a:ea typeface="Meiryo UI" panose="020B0604030504040204" pitchFamily="50" charset="-128"/>
              </a:rPr>
              <a:t>（回復の心構え）</a:t>
            </a:r>
          </a:p>
          <a:p>
            <a:pPr lvl="1"/>
            <a:r>
              <a:rPr lang="ja-JP" altLang="en-US" sz="1600" dirty="0">
                <a:solidFill>
                  <a:srgbClr val="FF0000"/>
                </a:solidFill>
                <a:latin typeface="Meiryo UI" panose="020B0604030504040204" pitchFamily="50" charset="-128"/>
                <a:ea typeface="Meiryo UI" panose="020B0604030504040204" pitchFamily="50" charset="-128"/>
              </a:rPr>
              <a:t>災害に備え、被害を減らし、早く立ち直れる準備をする心構え</a:t>
            </a:r>
            <a:endParaRPr lang="en-US" altLang="ja-JP" sz="1600" dirty="0">
              <a:latin typeface="Meiryo UI" panose="020B0604030504040204" pitchFamily="50" charset="-128"/>
              <a:ea typeface="Meiryo UI" panose="020B0604030504040204" pitchFamily="50" charset="-128"/>
            </a:endParaRPr>
          </a:p>
          <a:p>
            <a:pPr lvl="1"/>
            <a:endParaRPr lang="ja-JP" altLang="en-US" sz="1600" dirty="0">
              <a:latin typeface="Meiryo UI" panose="020B0604030504040204" pitchFamily="50" charset="-128"/>
              <a:ea typeface="Meiryo UI" panose="020B0604030504040204" pitchFamily="50" charset="-128"/>
            </a:endParaRPr>
          </a:p>
          <a:p>
            <a:r>
              <a:rPr lang="en-US" altLang="ja-JP" sz="2000" b="1" dirty="0">
                <a:solidFill>
                  <a:srgbClr val="00B0F0"/>
                </a:solidFill>
                <a:latin typeface="Meiryo UI" panose="020B0604030504040204" pitchFamily="50" charset="-128"/>
                <a:ea typeface="Meiryo UI" panose="020B0604030504040204" pitchFamily="50" charset="-128"/>
              </a:rPr>
              <a:t>Education</a:t>
            </a:r>
            <a:r>
              <a:rPr lang="ja-JP" altLang="en-US" sz="1600" dirty="0">
                <a:solidFill>
                  <a:srgbClr val="00B0F0"/>
                </a:solidFill>
                <a:latin typeface="Meiryo UI" panose="020B0604030504040204" pitchFamily="50" charset="-128"/>
                <a:ea typeface="Meiryo UI" panose="020B0604030504040204" pitchFamily="50" charset="-128"/>
              </a:rPr>
              <a:t>（学びの心構え）</a:t>
            </a:r>
          </a:p>
          <a:p>
            <a:pPr lvl="1"/>
            <a:r>
              <a:rPr lang="ja-JP" altLang="en-US" sz="1600" dirty="0">
                <a:solidFill>
                  <a:srgbClr val="00B0F0"/>
                </a:solidFill>
                <a:latin typeface="Meiryo UI" panose="020B0604030504040204" pitchFamily="50" charset="-128"/>
                <a:ea typeface="Meiryo UI" panose="020B0604030504040204" pitchFamily="50" charset="-128"/>
              </a:rPr>
              <a:t>防災知識を身につけ、地域で共有し、学び続ける心構え</a:t>
            </a:r>
            <a:endParaRPr lang="en-US" altLang="ja-JP" sz="1600" dirty="0">
              <a:solidFill>
                <a:srgbClr val="00B0F0"/>
              </a:solidFill>
              <a:latin typeface="Meiryo UI" panose="020B0604030504040204" pitchFamily="50" charset="-128"/>
              <a:ea typeface="Meiryo UI" panose="020B0604030504040204" pitchFamily="50" charset="-128"/>
            </a:endParaRPr>
          </a:p>
          <a:p>
            <a:pPr lvl="1"/>
            <a:endParaRPr lang="ja-JP" altLang="en-US" sz="1600" dirty="0">
              <a:latin typeface="Meiryo UI" panose="020B0604030504040204" pitchFamily="50" charset="-128"/>
              <a:ea typeface="Meiryo UI" panose="020B0604030504040204" pitchFamily="50" charset="-128"/>
            </a:endParaRPr>
          </a:p>
          <a:p>
            <a:r>
              <a:rPr lang="en-US" altLang="ja-JP" sz="2000" b="1" dirty="0">
                <a:solidFill>
                  <a:srgbClr val="FFC000"/>
                </a:solidFill>
                <a:latin typeface="Meiryo UI" panose="020B0604030504040204" pitchFamily="50" charset="-128"/>
                <a:ea typeface="Meiryo UI" panose="020B0604030504040204" pitchFamily="50" charset="-128"/>
              </a:rPr>
              <a:t>Action</a:t>
            </a:r>
            <a:r>
              <a:rPr lang="ja-JP" altLang="en-US" sz="1600" dirty="0">
                <a:solidFill>
                  <a:srgbClr val="FFC000"/>
                </a:solidFill>
                <a:latin typeface="Meiryo UI" panose="020B0604030504040204" pitchFamily="50" charset="-128"/>
                <a:ea typeface="Meiryo UI" panose="020B0604030504040204" pitchFamily="50" charset="-128"/>
              </a:rPr>
              <a:t>（行動の心構え）</a:t>
            </a:r>
          </a:p>
          <a:p>
            <a:pPr lvl="1"/>
            <a:r>
              <a:rPr lang="ja-JP" altLang="en-US" sz="1600" dirty="0">
                <a:solidFill>
                  <a:srgbClr val="FFC000"/>
                </a:solidFill>
                <a:latin typeface="Meiryo UI" panose="020B0604030504040204" pitchFamily="50" charset="-128"/>
                <a:ea typeface="Meiryo UI" panose="020B0604030504040204" pitchFamily="50" charset="-128"/>
              </a:rPr>
              <a:t>訓練や備蓄を習慣にし、日常で防災を実践する心構え</a:t>
            </a:r>
            <a:endParaRPr lang="en-US" altLang="ja-JP" sz="1600" dirty="0">
              <a:solidFill>
                <a:srgbClr val="FFC000"/>
              </a:solidFill>
              <a:latin typeface="Meiryo UI" panose="020B0604030504040204" pitchFamily="50" charset="-128"/>
              <a:ea typeface="Meiryo UI" panose="020B0604030504040204" pitchFamily="50" charset="-128"/>
            </a:endParaRPr>
          </a:p>
          <a:p>
            <a:pPr lvl="1"/>
            <a:endParaRPr lang="ja-JP" altLang="en-US" sz="1600" dirty="0">
              <a:latin typeface="Meiryo UI" panose="020B0604030504040204" pitchFamily="50" charset="-128"/>
              <a:ea typeface="Meiryo UI" panose="020B0604030504040204" pitchFamily="50" charset="-128"/>
            </a:endParaRPr>
          </a:p>
          <a:p>
            <a:r>
              <a:rPr lang="en-US" altLang="ja-JP" sz="2000" b="1" dirty="0">
                <a:solidFill>
                  <a:srgbClr val="00B050"/>
                </a:solidFill>
                <a:latin typeface="Meiryo UI" panose="020B0604030504040204" pitchFamily="50" charset="-128"/>
                <a:ea typeface="Meiryo UI" panose="020B0604030504040204" pitchFamily="50" charset="-128"/>
              </a:rPr>
              <a:t>Drive</a:t>
            </a:r>
            <a:r>
              <a:rPr lang="ja-JP" altLang="en-US" sz="1600" dirty="0">
                <a:solidFill>
                  <a:srgbClr val="00B050"/>
                </a:solidFill>
                <a:latin typeface="Meiryo UI" panose="020B0604030504040204" pitchFamily="50" charset="-128"/>
                <a:ea typeface="Meiryo UI" panose="020B0604030504040204" pitchFamily="50" charset="-128"/>
              </a:rPr>
              <a:t>（推進の心構え）</a:t>
            </a:r>
          </a:p>
          <a:p>
            <a:pPr lvl="1"/>
            <a:r>
              <a:rPr lang="ja-JP" altLang="en-US" sz="1600" dirty="0">
                <a:solidFill>
                  <a:srgbClr val="00B050"/>
                </a:solidFill>
                <a:latin typeface="Meiryo UI" panose="020B0604030504040204" pitchFamily="50" charset="-128"/>
                <a:ea typeface="Meiryo UI" panose="020B0604030504040204" pitchFamily="50" charset="-128"/>
              </a:rPr>
              <a:t>仲間と協力し、防災活動を前に進め、継続する心構え</a:t>
            </a:r>
            <a:endParaRPr lang="en-US" altLang="ja-JP" sz="1600" dirty="0">
              <a:latin typeface="Meiryo UI" panose="020B0604030504040204" pitchFamily="50" charset="-128"/>
              <a:ea typeface="Meiryo UI" panose="020B0604030504040204" pitchFamily="50" charset="-128"/>
            </a:endParaRPr>
          </a:p>
          <a:p>
            <a:pPr lvl="1"/>
            <a:endParaRPr lang="ja-JP" altLang="en-US" sz="1600" dirty="0">
              <a:latin typeface="Meiryo UI" panose="020B0604030504040204" pitchFamily="50" charset="-128"/>
              <a:ea typeface="Meiryo UI" panose="020B0604030504040204" pitchFamily="50" charset="-128"/>
            </a:endParaRPr>
          </a:p>
          <a:p>
            <a:r>
              <a:rPr lang="en-US" altLang="ja-JP" sz="2000" b="1" dirty="0">
                <a:latin typeface="Meiryo UI" panose="020B0604030504040204" pitchFamily="50" charset="-128"/>
                <a:ea typeface="Meiryo UI" panose="020B0604030504040204" pitchFamily="50" charset="-128"/>
              </a:rPr>
              <a:t>Yourself</a:t>
            </a:r>
            <a:r>
              <a:rPr lang="ja-JP" altLang="en-US" sz="1600" dirty="0">
                <a:latin typeface="Meiryo UI" panose="020B0604030504040204" pitchFamily="50" charset="-128"/>
                <a:ea typeface="Meiryo UI" panose="020B0604030504040204" pitchFamily="50" charset="-128"/>
              </a:rPr>
              <a:t>（主体の心構え）</a:t>
            </a:r>
            <a:endParaRPr lang="en-US" altLang="ja-JP" sz="1600" dirty="0">
              <a:latin typeface="Meiryo UI" panose="020B0604030504040204" pitchFamily="50" charset="-128"/>
              <a:ea typeface="Meiryo UI" panose="020B0604030504040204" pitchFamily="50" charset="-128"/>
            </a:endParaRPr>
          </a:p>
          <a:p>
            <a:pPr lvl="1"/>
            <a:r>
              <a:rPr lang="ja-JP" altLang="en-US" sz="1600" dirty="0">
                <a:latin typeface="Meiryo UI" panose="020B0604030504040204" pitchFamily="50" charset="-128"/>
                <a:ea typeface="Meiryo UI" panose="020B0604030504040204" pitchFamily="50" charset="-128"/>
              </a:rPr>
              <a:t>あなた自身が防災に取り組み、地域を守る心構え</a:t>
            </a:r>
          </a:p>
        </p:txBody>
      </p:sp>
      <p:sp>
        <p:nvSpPr>
          <p:cNvPr id="5" name="正方形/長方形 4">
            <a:extLst>
              <a:ext uri="{FF2B5EF4-FFF2-40B4-BE49-F238E27FC236}">
                <a16:creationId xmlns:a16="http://schemas.microsoft.com/office/drawing/2014/main" id="{6B6BE560-E545-53D9-2D8A-614F5BB32176}"/>
              </a:ext>
            </a:extLst>
          </p:cNvPr>
          <p:cNvSpPr/>
          <p:nvPr/>
        </p:nvSpPr>
        <p:spPr>
          <a:xfrm>
            <a:off x="2438398" y="1803966"/>
            <a:ext cx="550985" cy="3847207"/>
          </a:xfrm>
          <a:prstGeom prst="rect">
            <a:avLst/>
          </a:prstGeom>
          <a:noFill/>
        </p:spPr>
        <p:txBody>
          <a:bodyPr wrap="square" lIns="91440" tIns="45720" rIns="91440" bIns="45720">
            <a:prstTxWarp prst="textPlain">
              <a:avLst/>
            </a:prstTxWarp>
            <a:spAutoFit/>
          </a:bodyPr>
          <a:lstStyle/>
          <a:p>
            <a:pPr algn="ctr"/>
            <a:r>
              <a:rPr lang="en-US" altLang="ja-JP" sz="5400" b="1" cap="none" spc="0" dirty="0">
                <a:ln w="0"/>
                <a:solidFill>
                  <a:srgbClr val="FF0000"/>
                </a:solidFill>
                <a:latin typeface="Arial" panose="020B0604020202020204" pitchFamily="34" charset="0"/>
                <a:ea typeface="Meiryo UI" panose="020B0604030504040204" pitchFamily="50" charset="-128"/>
                <a:cs typeface="Arial" panose="020B0604020202020204" pitchFamily="34" charset="0"/>
              </a:rPr>
              <a:t>R</a:t>
            </a:r>
          </a:p>
          <a:p>
            <a:pPr algn="ctr"/>
            <a:r>
              <a:rPr lang="en-US" altLang="ja-JP" sz="5400" b="1" cap="none" spc="0" dirty="0">
                <a:ln w="0"/>
                <a:solidFill>
                  <a:srgbClr val="00B0F0"/>
                </a:solidFill>
                <a:latin typeface="Arial" panose="020B0604020202020204" pitchFamily="34" charset="0"/>
                <a:ea typeface="Meiryo UI" panose="020B0604030504040204" pitchFamily="50" charset="-128"/>
                <a:cs typeface="Arial" panose="020B0604020202020204" pitchFamily="34" charset="0"/>
              </a:rPr>
              <a:t>E</a:t>
            </a:r>
          </a:p>
          <a:p>
            <a:pPr algn="ctr"/>
            <a:r>
              <a:rPr lang="en-US" altLang="ja-JP" sz="5400" b="1" cap="none" spc="0" dirty="0">
                <a:ln w="0"/>
                <a:solidFill>
                  <a:srgbClr val="FFC000"/>
                </a:solidFill>
                <a:latin typeface="Arial" panose="020B0604020202020204" pitchFamily="34" charset="0"/>
                <a:ea typeface="Meiryo UI" panose="020B0604030504040204" pitchFamily="50" charset="-128"/>
                <a:cs typeface="Arial" panose="020B0604020202020204" pitchFamily="34" charset="0"/>
              </a:rPr>
              <a:t>A</a:t>
            </a:r>
          </a:p>
          <a:p>
            <a:pPr algn="ctr"/>
            <a:r>
              <a:rPr lang="en-US" altLang="ja-JP" sz="5400" b="1" cap="none" spc="0" dirty="0">
                <a:ln w="0"/>
                <a:solidFill>
                  <a:srgbClr val="00B050"/>
                </a:solidFill>
                <a:latin typeface="Arial" panose="020B0604020202020204" pitchFamily="34" charset="0"/>
                <a:ea typeface="Meiryo UI" panose="020B0604030504040204" pitchFamily="50" charset="-128"/>
                <a:cs typeface="Arial" panose="020B0604020202020204" pitchFamily="34" charset="0"/>
              </a:rPr>
              <a:t>D</a:t>
            </a:r>
          </a:p>
          <a:p>
            <a:pPr algn="ctr"/>
            <a:r>
              <a:rPr lang="en-US" altLang="ja-JP" sz="5400" b="1" cap="none" spc="0" dirty="0">
                <a:ln w="0"/>
                <a:solidFill>
                  <a:schemeClr val="tx1"/>
                </a:solidFill>
                <a:latin typeface="Arial" panose="020B0604020202020204" pitchFamily="34" charset="0"/>
                <a:ea typeface="Meiryo UI" panose="020B0604030504040204" pitchFamily="50" charset="-128"/>
                <a:cs typeface="Arial" panose="020B0604020202020204" pitchFamily="34" charset="0"/>
              </a:rPr>
              <a:t>Y</a:t>
            </a:r>
            <a:endParaRPr lang="ja-JP" altLang="en-US" sz="5400" b="1" cap="none" spc="0" dirty="0">
              <a:ln w="0"/>
              <a:solidFill>
                <a:schemeClr val="tx1"/>
              </a:solidFill>
              <a:latin typeface="Arial" panose="020B0604020202020204" pitchFamily="34" charset="0"/>
              <a:ea typeface="Meiryo UI" panose="020B0604030504040204" pitchFamily="50" charset="-128"/>
              <a:cs typeface="Arial" panose="020B0604020202020204" pitchFamily="34" charset="0"/>
            </a:endParaRPr>
          </a:p>
        </p:txBody>
      </p:sp>
      <p:sp>
        <p:nvSpPr>
          <p:cNvPr id="7" name="スライド番号プレースホルダー 6">
            <a:extLst>
              <a:ext uri="{FF2B5EF4-FFF2-40B4-BE49-F238E27FC236}">
                <a16:creationId xmlns:a16="http://schemas.microsoft.com/office/drawing/2014/main" id="{5DC5FFD3-1328-4588-BE9D-C2F2B7334A7A}"/>
              </a:ext>
            </a:extLst>
          </p:cNvPr>
          <p:cNvSpPr>
            <a:spLocks noGrp="1"/>
          </p:cNvSpPr>
          <p:nvPr>
            <p:ph type="sldNum" sz="quarter" idx="12"/>
          </p:nvPr>
        </p:nvSpPr>
        <p:spPr/>
        <p:txBody>
          <a:bodyPr/>
          <a:lstStyle/>
          <a:p>
            <a:pPr algn="r"/>
            <a:fld id="{DA329028-6186-40E2-A66A-FAB56505BF21}" type="slidenum">
              <a:rPr lang="ja-JP" altLang="en-US" smtClean="0"/>
              <a:pPr algn="r"/>
              <a:t>3</a:t>
            </a:fld>
            <a:endParaRPr lang="ja-JP" altLang="en-US"/>
          </a:p>
        </p:txBody>
      </p:sp>
    </p:spTree>
    <p:extLst>
      <p:ext uri="{BB962C8B-B14F-4D97-AF65-F5344CB8AC3E}">
        <p14:creationId xmlns:p14="http://schemas.microsoft.com/office/powerpoint/2010/main" val="1571572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C079ED5-6F47-9CDE-40D5-6577A529AD2B}"/>
              </a:ext>
            </a:extLst>
          </p:cNvPr>
          <p:cNvSpPr>
            <a:spLocks noGrp="1"/>
          </p:cNvSpPr>
          <p:nvPr>
            <p:ph idx="1"/>
          </p:nvPr>
        </p:nvSpPr>
        <p:spPr/>
        <p:txBody>
          <a:bodyPr>
            <a:normAutofit lnSpcReduction="10000"/>
          </a:bodyPr>
          <a:lstStyle/>
          <a:p>
            <a:pPr marL="0" indent="0">
              <a:buNone/>
            </a:pPr>
            <a:r>
              <a:rPr lang="ja-JP" altLang="en-US" dirty="0"/>
              <a:t>　</a:t>
            </a:r>
            <a:r>
              <a:rPr lang="ja-JP" altLang="ja-JP" dirty="0"/>
              <a:t>近年、地震・台風・豪雨などによる自然災害は頻発し、その被害は甚大なものとなっています。行政による公助は重要ですが、初動の限界があることは明らかであり、私たち一人ひとりが自ら備え（自助）を強化し、地域で助け合い（共助）を深め、行政や関係機関との連携（</a:t>
            </a:r>
            <a:r>
              <a:rPr lang="ja-JP" altLang="en-US" dirty="0"/>
              <a:t>協働</a:t>
            </a:r>
            <a:r>
              <a:rPr lang="ja-JP" altLang="ja-JP" dirty="0"/>
              <a:t>）を図ることが、地域防災力を高める唯一の道です。</a:t>
            </a:r>
          </a:p>
          <a:p>
            <a:pPr marL="0" indent="0">
              <a:buNone/>
            </a:pPr>
            <a:r>
              <a:rPr lang="ja-JP" altLang="en-US" dirty="0"/>
              <a:t>　</a:t>
            </a:r>
            <a:r>
              <a:rPr lang="ja-JP" altLang="ja-JP" dirty="0"/>
              <a:t>日の里防災士の会は、この考え方を「リスクディフェンスライン</a:t>
            </a:r>
            <a:r>
              <a:rPr lang="ja-JP" altLang="en-US" dirty="0"/>
              <a:t>（危機管理の防衛線）</a:t>
            </a:r>
            <a:r>
              <a:rPr lang="ja-JP" altLang="ja-JP" dirty="0"/>
              <a:t>」に基づき整理し、３層で被害を最小化する仕組みを構築します。 </a:t>
            </a:r>
            <a:endParaRPr lang="en-US" altLang="ja-JP" dirty="0"/>
          </a:p>
          <a:p>
            <a:pPr marL="0" indent="0">
              <a:buNone/>
            </a:pPr>
            <a:r>
              <a:rPr kumimoji="1" lang="ja-JP" altLang="en-US" dirty="0"/>
              <a:t>　日の里防災士の会 会員相互の交流と一人ひとりのスキルアップによる地域防災力の向上に努めます。</a:t>
            </a:r>
          </a:p>
        </p:txBody>
      </p:sp>
      <p:sp>
        <p:nvSpPr>
          <p:cNvPr id="3" name="タイトル 2">
            <a:extLst>
              <a:ext uri="{FF2B5EF4-FFF2-40B4-BE49-F238E27FC236}">
                <a16:creationId xmlns:a16="http://schemas.microsoft.com/office/drawing/2014/main" id="{81554609-CD42-5314-38F7-3A41E6A1C2AF}"/>
              </a:ext>
            </a:extLst>
          </p:cNvPr>
          <p:cNvSpPr>
            <a:spLocks noGrp="1"/>
          </p:cNvSpPr>
          <p:nvPr>
            <p:ph type="title"/>
          </p:nvPr>
        </p:nvSpPr>
        <p:spPr/>
        <p:txBody>
          <a:bodyPr/>
          <a:lstStyle/>
          <a:p>
            <a:r>
              <a:rPr kumimoji="1" lang="ja-JP" altLang="en-US" dirty="0"/>
              <a:t>日の里防災士の会　組織体系について</a:t>
            </a:r>
          </a:p>
        </p:txBody>
      </p:sp>
      <p:sp>
        <p:nvSpPr>
          <p:cNvPr id="5" name="スライド番号プレースホルダー 4">
            <a:extLst>
              <a:ext uri="{FF2B5EF4-FFF2-40B4-BE49-F238E27FC236}">
                <a16:creationId xmlns:a16="http://schemas.microsoft.com/office/drawing/2014/main" id="{BF494C6C-AB2E-04B7-98AD-65409BD8254C}"/>
              </a:ext>
            </a:extLst>
          </p:cNvPr>
          <p:cNvSpPr>
            <a:spLocks noGrp="1"/>
          </p:cNvSpPr>
          <p:nvPr>
            <p:ph type="sldNum" sz="quarter" idx="12"/>
          </p:nvPr>
        </p:nvSpPr>
        <p:spPr/>
        <p:txBody>
          <a:bodyPr/>
          <a:lstStyle/>
          <a:p>
            <a:pPr algn="r"/>
            <a:fld id="{DA329028-6186-40E2-A66A-FAB56505BF21}" type="slidenum">
              <a:rPr lang="ja-JP" altLang="en-US" smtClean="0"/>
              <a:pPr algn="r"/>
              <a:t>4</a:t>
            </a:fld>
            <a:endParaRPr lang="ja-JP" altLang="en-US"/>
          </a:p>
        </p:txBody>
      </p:sp>
    </p:spTree>
    <p:extLst>
      <p:ext uri="{BB962C8B-B14F-4D97-AF65-F5344CB8AC3E}">
        <p14:creationId xmlns:p14="http://schemas.microsoft.com/office/powerpoint/2010/main" val="820537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9386FAAD-6C8E-FE49-C8A9-4FE374CDE0F5}"/>
              </a:ext>
            </a:extLst>
          </p:cNvPr>
          <p:cNvSpPr>
            <a:spLocks noGrp="1"/>
          </p:cNvSpPr>
          <p:nvPr>
            <p:ph idx="1"/>
          </p:nvPr>
        </p:nvSpPr>
        <p:spPr/>
        <p:txBody>
          <a:bodyPr>
            <a:normAutofit/>
          </a:bodyPr>
          <a:lstStyle/>
          <a:p>
            <a:r>
              <a:rPr lang="ja-JP" altLang="en-US" dirty="0">
                <a:latin typeface="+mn-ea"/>
              </a:rPr>
              <a:t>第３線：</a:t>
            </a:r>
            <a:br>
              <a:rPr lang="en-US" altLang="ja-JP" dirty="0">
                <a:latin typeface="+mn-ea"/>
              </a:rPr>
            </a:br>
            <a:r>
              <a:rPr lang="ja-JP" altLang="en-US" dirty="0">
                <a:latin typeface="+mn-ea"/>
              </a:rPr>
              <a:t>市役所や消防団、消防署等との協働（協働）</a:t>
            </a:r>
            <a:br>
              <a:rPr lang="en-US" altLang="ja-JP" dirty="0">
                <a:latin typeface="+mn-ea"/>
              </a:rPr>
            </a:br>
            <a:r>
              <a:rPr lang="ja-JP" altLang="en-US" sz="2400" dirty="0">
                <a:latin typeface="+mn-ea"/>
              </a:rPr>
              <a:t>役割：宗像市地域防災計画の策定 及び 各地区との協議</a:t>
            </a:r>
            <a:br>
              <a:rPr lang="en-US" altLang="ja-JP" sz="2400" dirty="0">
                <a:latin typeface="+mn-ea"/>
              </a:rPr>
            </a:br>
            <a:endParaRPr lang="en-US" altLang="ja-JP" dirty="0">
              <a:latin typeface="+mn-ea"/>
            </a:endParaRPr>
          </a:p>
          <a:p>
            <a:r>
              <a:rPr lang="ja-JP" altLang="en-US" dirty="0">
                <a:latin typeface="+mn-ea"/>
              </a:rPr>
              <a:t>第２線：</a:t>
            </a:r>
            <a:br>
              <a:rPr lang="en-US" altLang="ja-JP" dirty="0">
                <a:latin typeface="+mn-ea"/>
              </a:rPr>
            </a:br>
            <a:r>
              <a:rPr lang="ja-JP" altLang="en-US" dirty="0">
                <a:latin typeface="+mn-ea"/>
              </a:rPr>
              <a:t>日の里地区自主防災会による防災（共助）</a:t>
            </a:r>
            <a:br>
              <a:rPr lang="en-US" altLang="ja-JP" dirty="0">
                <a:latin typeface="+mn-ea"/>
              </a:rPr>
            </a:br>
            <a:r>
              <a:rPr lang="ja-JP" altLang="en-US" sz="2400" dirty="0">
                <a:latin typeface="+mn-ea"/>
              </a:rPr>
              <a:t>役割：日の里地区防災計画の策定・評価 及び 宗像市への上申</a:t>
            </a:r>
            <a:br>
              <a:rPr lang="en-US" altLang="ja-JP" sz="2400" dirty="0">
                <a:latin typeface="+mn-ea"/>
              </a:rPr>
            </a:br>
            <a:endParaRPr lang="en-US" altLang="ja-JP" dirty="0">
              <a:latin typeface="+mn-ea"/>
            </a:endParaRPr>
          </a:p>
          <a:p>
            <a:r>
              <a:rPr lang="ja-JP" altLang="en-US" dirty="0">
                <a:latin typeface="+mn-ea"/>
              </a:rPr>
              <a:t>第１線：</a:t>
            </a:r>
            <a:br>
              <a:rPr lang="en-US" altLang="ja-JP" dirty="0">
                <a:latin typeface="+mn-ea"/>
              </a:rPr>
            </a:br>
            <a:r>
              <a:rPr lang="ja-JP" altLang="en-US" dirty="0">
                <a:latin typeface="+mn-ea"/>
              </a:rPr>
              <a:t>各家庭・住民、</a:t>
            </a:r>
            <a:r>
              <a:rPr lang="ja-JP" altLang="en-US" u="sng" dirty="0">
                <a:solidFill>
                  <a:srgbClr val="FF0000"/>
                </a:solidFill>
                <a:latin typeface="+mn-ea"/>
              </a:rPr>
              <a:t>日の里防災士の会</a:t>
            </a:r>
            <a:r>
              <a:rPr lang="ja-JP" altLang="en-US" dirty="0">
                <a:latin typeface="+mn-ea"/>
              </a:rPr>
              <a:t>による防災（自助）</a:t>
            </a:r>
            <a:br>
              <a:rPr lang="en-US" altLang="ja-JP" dirty="0">
                <a:latin typeface="+mn-ea"/>
              </a:rPr>
            </a:br>
            <a:r>
              <a:rPr lang="ja-JP" altLang="en-US" sz="2400" dirty="0">
                <a:latin typeface="+mn-ea"/>
              </a:rPr>
              <a:t>役割：日の里地区防災計画の実行</a:t>
            </a:r>
            <a:endParaRPr lang="en-US" altLang="ja-JP" sz="2400" dirty="0">
              <a:latin typeface="+mn-ea"/>
            </a:endParaRPr>
          </a:p>
        </p:txBody>
      </p:sp>
      <p:sp>
        <p:nvSpPr>
          <p:cNvPr id="3" name="タイトル 2">
            <a:extLst>
              <a:ext uri="{FF2B5EF4-FFF2-40B4-BE49-F238E27FC236}">
                <a16:creationId xmlns:a16="http://schemas.microsoft.com/office/drawing/2014/main" id="{02233BB7-421F-6EFA-27C0-5FD6311BF145}"/>
              </a:ext>
            </a:extLst>
          </p:cNvPr>
          <p:cNvSpPr>
            <a:spLocks noGrp="1"/>
          </p:cNvSpPr>
          <p:nvPr>
            <p:ph type="title"/>
          </p:nvPr>
        </p:nvSpPr>
        <p:spPr/>
        <p:txBody>
          <a:bodyPr/>
          <a:lstStyle/>
          <a:p>
            <a:r>
              <a:rPr kumimoji="1" lang="ja-JP" altLang="en-US" dirty="0"/>
              <a:t>リスクディフェンスライン（危機管理の防衛線）</a:t>
            </a:r>
          </a:p>
        </p:txBody>
      </p:sp>
      <p:sp>
        <p:nvSpPr>
          <p:cNvPr id="5" name="スライド番号プレースホルダー 4">
            <a:extLst>
              <a:ext uri="{FF2B5EF4-FFF2-40B4-BE49-F238E27FC236}">
                <a16:creationId xmlns:a16="http://schemas.microsoft.com/office/drawing/2014/main" id="{2F72BCD9-2D2E-DA16-A14E-34A776820DF6}"/>
              </a:ext>
            </a:extLst>
          </p:cNvPr>
          <p:cNvSpPr>
            <a:spLocks noGrp="1"/>
          </p:cNvSpPr>
          <p:nvPr>
            <p:ph type="sldNum" sz="quarter" idx="12"/>
          </p:nvPr>
        </p:nvSpPr>
        <p:spPr/>
        <p:txBody>
          <a:bodyPr/>
          <a:lstStyle/>
          <a:p>
            <a:pPr algn="r"/>
            <a:fld id="{DA329028-6186-40E2-A66A-FAB56505BF21}" type="slidenum">
              <a:rPr lang="ja-JP" altLang="en-US" smtClean="0"/>
              <a:pPr algn="r"/>
              <a:t>5</a:t>
            </a:fld>
            <a:endParaRPr lang="ja-JP" altLang="en-US"/>
          </a:p>
        </p:txBody>
      </p:sp>
    </p:spTree>
    <p:extLst>
      <p:ext uri="{BB962C8B-B14F-4D97-AF65-F5344CB8AC3E}">
        <p14:creationId xmlns:p14="http://schemas.microsoft.com/office/powerpoint/2010/main" val="504645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四角形: 角を丸くする 57">
            <a:extLst>
              <a:ext uri="{FF2B5EF4-FFF2-40B4-BE49-F238E27FC236}">
                <a16:creationId xmlns:a16="http://schemas.microsoft.com/office/drawing/2014/main" id="{78E67A31-3A70-6D2D-510F-B328CD8FFD7A}"/>
              </a:ext>
            </a:extLst>
          </p:cNvPr>
          <p:cNvSpPr/>
          <p:nvPr/>
        </p:nvSpPr>
        <p:spPr>
          <a:xfrm>
            <a:off x="3610708" y="1817076"/>
            <a:ext cx="3657599" cy="4330829"/>
          </a:xfrm>
          <a:prstGeom prst="roundRect">
            <a:avLst>
              <a:gd name="adj" fmla="val 1440"/>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lang="ja-JP" altLang="en-US" sz="1600" dirty="0">
                <a:solidFill>
                  <a:schemeClr val="tx1"/>
                </a:solidFill>
                <a:latin typeface="Meiryo UI" panose="020B0604030504040204" pitchFamily="50" charset="-128"/>
                <a:ea typeface="Meiryo UI" panose="020B0604030504040204" pitchFamily="50" charset="-128"/>
              </a:rPr>
              <a:t>日の里地区自主防災会</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57" name="四角形: 角を丸くする 56">
            <a:extLst>
              <a:ext uri="{FF2B5EF4-FFF2-40B4-BE49-F238E27FC236}">
                <a16:creationId xmlns:a16="http://schemas.microsoft.com/office/drawing/2014/main" id="{7D27B5C5-A581-3ED7-8F1D-B5F9B332DF5F}"/>
              </a:ext>
            </a:extLst>
          </p:cNvPr>
          <p:cNvSpPr/>
          <p:nvPr/>
        </p:nvSpPr>
        <p:spPr>
          <a:xfrm>
            <a:off x="7631721" y="1817076"/>
            <a:ext cx="1940169" cy="4798891"/>
          </a:xfrm>
          <a:prstGeom prst="roundRect">
            <a:avLst>
              <a:gd name="adj" fmla="val 2654"/>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1600" dirty="0">
                <a:latin typeface="Meiryo UI" panose="020B0604030504040204" pitchFamily="50" charset="-128"/>
                <a:ea typeface="Meiryo UI" panose="020B0604030504040204" pitchFamily="50" charset="-128"/>
              </a:rPr>
              <a:t>防災士の会</a:t>
            </a:r>
          </a:p>
        </p:txBody>
      </p:sp>
      <p:sp>
        <p:nvSpPr>
          <p:cNvPr id="4" name="タイトル 2">
            <a:extLst>
              <a:ext uri="{FF2B5EF4-FFF2-40B4-BE49-F238E27FC236}">
                <a16:creationId xmlns:a16="http://schemas.microsoft.com/office/drawing/2014/main" id="{FF415614-442A-0709-6616-2C4D7E0FFEF0}"/>
              </a:ext>
            </a:extLst>
          </p:cNvPr>
          <p:cNvSpPr>
            <a:spLocks noGrp="1"/>
          </p:cNvSpPr>
          <p:nvPr>
            <p:ph type="title"/>
          </p:nvPr>
        </p:nvSpPr>
        <p:spPr>
          <a:xfrm>
            <a:off x="838200" y="717665"/>
            <a:ext cx="10515600" cy="626393"/>
          </a:xfrm>
        </p:spPr>
        <p:txBody>
          <a:bodyPr/>
          <a:lstStyle/>
          <a:p>
            <a:r>
              <a:rPr kumimoji="1" lang="ja-JP" altLang="en-US" dirty="0"/>
              <a:t>リスクディフェンスライン（危機管理の防衛線）</a:t>
            </a:r>
          </a:p>
        </p:txBody>
      </p:sp>
      <p:sp>
        <p:nvSpPr>
          <p:cNvPr id="8" name="テキスト ボックス 7">
            <a:extLst>
              <a:ext uri="{FF2B5EF4-FFF2-40B4-BE49-F238E27FC236}">
                <a16:creationId xmlns:a16="http://schemas.microsoft.com/office/drawing/2014/main" id="{75A7DDD8-E250-4A11-B603-40C7AAC239DA}"/>
              </a:ext>
            </a:extLst>
          </p:cNvPr>
          <p:cNvSpPr txBox="1"/>
          <p:nvPr/>
        </p:nvSpPr>
        <p:spPr>
          <a:xfrm>
            <a:off x="9753598" y="2431843"/>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日の里１丁目</a:t>
            </a:r>
            <a:endParaRPr kumimoji="1" lang="en-US" altLang="ja-JP" sz="1200" dirty="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8B91697F-3550-CBA3-F24A-49752FE89526}"/>
              </a:ext>
            </a:extLst>
          </p:cNvPr>
          <p:cNvSpPr txBox="1"/>
          <p:nvPr/>
        </p:nvSpPr>
        <p:spPr>
          <a:xfrm>
            <a:off x="3727938" y="2283202"/>
            <a:ext cx="1441939" cy="1015663"/>
          </a:xfrm>
          <a:prstGeom prst="rect">
            <a:avLst/>
          </a:prstGeom>
          <a:solidFill>
            <a:schemeClr val="bg1"/>
          </a:solidFill>
          <a:ln>
            <a:solidFill>
              <a:schemeClr val="tx1"/>
            </a:solidFill>
          </a:ln>
        </p:spPr>
        <p:txBody>
          <a:bodyPr wrap="square" rtlCol="0">
            <a:spAutoFit/>
          </a:bodyPr>
          <a:lstStyle/>
          <a:p>
            <a:pPr algn="ct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本部</a:t>
            </a:r>
            <a:r>
              <a:rPr kumimoji="1" lang="en-US" altLang="ja-JP" sz="1200" dirty="0">
                <a:latin typeface="Meiryo UI" panose="020B0604030504040204" pitchFamily="50" charset="-128"/>
                <a:ea typeface="Meiryo UI" panose="020B0604030504040204" pitchFamily="50" charset="-128"/>
              </a:rPr>
              <a:t>】</a:t>
            </a:r>
          </a:p>
          <a:p>
            <a:pPr algn="ctr"/>
            <a:r>
              <a:rPr lang="ja-JP" altLang="en-US" sz="1200" dirty="0">
                <a:latin typeface="Meiryo UI" panose="020B0604030504040204" pitchFamily="50" charset="-128"/>
                <a:ea typeface="Meiryo UI" panose="020B0604030504040204" pitchFamily="50" charset="-128"/>
              </a:rPr>
              <a:t>会長</a:t>
            </a:r>
            <a:endParaRPr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副会長</a:t>
            </a:r>
            <a:endParaRPr kumimoji="1" lang="en-US" altLang="ja-JP" sz="1200" dirty="0">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会計</a:t>
            </a:r>
            <a:endParaRPr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事務局長</a:t>
            </a:r>
            <a:endParaRPr kumimoji="1" lang="en-US" altLang="ja-JP" sz="12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9720C7B5-4AC1-A64A-5A8B-EF6F1197071C}"/>
              </a:ext>
            </a:extLst>
          </p:cNvPr>
          <p:cNvSpPr txBox="1"/>
          <p:nvPr/>
        </p:nvSpPr>
        <p:spPr>
          <a:xfrm>
            <a:off x="3727937" y="3795937"/>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事務局</a:t>
            </a:r>
            <a:endParaRPr kumimoji="1" lang="en-US" altLang="ja-JP" sz="1200" dirty="0">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22335832-56D6-66BC-6EE9-DDB32EC38D2D}"/>
              </a:ext>
            </a:extLst>
          </p:cNvPr>
          <p:cNvSpPr txBox="1"/>
          <p:nvPr/>
        </p:nvSpPr>
        <p:spPr>
          <a:xfrm>
            <a:off x="3727937" y="4586650"/>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監査員</a:t>
            </a:r>
            <a:endParaRPr kumimoji="1" lang="en-US" altLang="ja-JP" sz="12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AB1A633B-BE56-699B-1C8F-BA7A1F4DAC9B}"/>
              </a:ext>
            </a:extLst>
          </p:cNvPr>
          <p:cNvSpPr txBox="1"/>
          <p:nvPr/>
        </p:nvSpPr>
        <p:spPr>
          <a:xfrm>
            <a:off x="1005253" y="1814282"/>
            <a:ext cx="2042747" cy="1200329"/>
          </a:xfrm>
          <a:prstGeom prst="rect">
            <a:avLst/>
          </a:prstGeom>
          <a:solidFill>
            <a:schemeClr val="bg1"/>
          </a:solidFill>
          <a:ln>
            <a:solidFill>
              <a:schemeClr val="tx1"/>
            </a:solidFill>
          </a:ln>
        </p:spPr>
        <p:txBody>
          <a:bodyPr wrap="square" rtlCol="0">
            <a:spAutoFit/>
          </a:bodyPr>
          <a:lstStyle/>
          <a:p>
            <a:pPr algn="ctr"/>
            <a:r>
              <a:rPr kumimoji="1"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行政・外部関係機関</a:t>
            </a:r>
            <a:r>
              <a:rPr kumimoji="1" lang="en-US" altLang="ja-JP" sz="1200" dirty="0">
                <a:latin typeface="Meiryo UI" panose="020B0604030504040204" pitchFamily="50" charset="-128"/>
                <a:ea typeface="Meiryo UI" panose="020B0604030504040204" pitchFamily="50" charset="-128"/>
              </a:rPr>
              <a:t>】</a:t>
            </a:r>
          </a:p>
          <a:p>
            <a:pPr algn="ctr"/>
            <a:r>
              <a:rPr kumimoji="1" lang="ja-JP" altLang="en-US" sz="1200" dirty="0">
                <a:latin typeface="Meiryo UI" panose="020B0604030504040204" pitchFamily="50" charset="-128"/>
                <a:ea typeface="Meiryo UI" panose="020B0604030504040204" pitchFamily="50" charset="-128"/>
              </a:rPr>
              <a:t>宗像市役所</a:t>
            </a:r>
            <a:endParaRPr kumimoji="1" lang="en-US" altLang="ja-JP" sz="1200" dirty="0">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宗像地区消防本部</a:t>
            </a:r>
            <a:endParaRPr lang="en-US" altLang="ja-JP" sz="1200" dirty="0">
              <a:latin typeface="Meiryo UI" panose="020B0604030504040204" pitchFamily="50" charset="-128"/>
              <a:ea typeface="Meiryo UI" panose="020B0604030504040204" pitchFamily="50" charset="-128"/>
            </a:endParaRPr>
          </a:p>
          <a:p>
            <a:pPr algn="ctr"/>
            <a:r>
              <a:rPr kumimoji="1" lang="ja-JP" altLang="en-US" sz="1200" dirty="0">
                <a:latin typeface="Meiryo UI" panose="020B0604030504040204" pitchFamily="50" charset="-128"/>
                <a:ea typeface="Meiryo UI" panose="020B0604030504040204" pitchFamily="50" charset="-128"/>
              </a:rPr>
              <a:t>宗像警察署</a:t>
            </a:r>
            <a:endParaRPr kumimoji="1" lang="en-US" altLang="ja-JP" sz="1200" dirty="0">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宗像市消防団</a:t>
            </a:r>
            <a:endParaRPr kumimoji="1" lang="en-US" altLang="ja-JP" sz="1200" dirty="0">
              <a:latin typeface="Meiryo UI" panose="020B0604030504040204" pitchFamily="50" charset="-128"/>
              <a:ea typeface="Meiryo UI" panose="020B0604030504040204" pitchFamily="50" charset="-128"/>
            </a:endParaRPr>
          </a:p>
          <a:p>
            <a:pPr algn="ctr"/>
            <a:r>
              <a:rPr lang="ja-JP" altLang="en-US" sz="1200" dirty="0">
                <a:latin typeface="Meiryo UI" panose="020B0604030504040204" pitchFamily="50" charset="-128"/>
                <a:ea typeface="Meiryo UI" panose="020B0604030504040204" pitchFamily="50" charset="-128"/>
              </a:rPr>
              <a:t>等</a:t>
            </a:r>
            <a:endParaRPr kumimoji="1" lang="en-US" altLang="ja-JP" sz="1200" dirty="0">
              <a:latin typeface="Meiryo UI" panose="020B0604030504040204" pitchFamily="50" charset="-128"/>
              <a:ea typeface="Meiryo UI" panose="020B0604030504040204" pitchFamily="50" charset="-128"/>
            </a:endParaRPr>
          </a:p>
        </p:txBody>
      </p:sp>
      <p:cxnSp>
        <p:nvCxnSpPr>
          <p:cNvPr id="23" name="コネクタ: カギ線 22">
            <a:extLst>
              <a:ext uri="{FF2B5EF4-FFF2-40B4-BE49-F238E27FC236}">
                <a16:creationId xmlns:a16="http://schemas.microsoft.com/office/drawing/2014/main" id="{81F8F8A2-589F-370B-0017-807A8C3DB85C}"/>
              </a:ext>
            </a:extLst>
          </p:cNvPr>
          <p:cNvCxnSpPr>
            <a:stCxn id="21" idx="3"/>
            <a:endCxn id="19" idx="1"/>
          </p:cNvCxnSpPr>
          <p:nvPr/>
        </p:nvCxnSpPr>
        <p:spPr>
          <a:xfrm>
            <a:off x="3048000" y="2414447"/>
            <a:ext cx="679937" cy="1519990"/>
          </a:xfrm>
          <a:prstGeom prst="bentConnector3">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681694E-5E79-4D48-24C0-34CA4D7D3D30}"/>
              </a:ext>
            </a:extLst>
          </p:cNvPr>
          <p:cNvCxnSpPr>
            <a:stCxn id="18" idx="2"/>
            <a:endCxn id="19" idx="0"/>
          </p:cNvCxnSpPr>
          <p:nvPr/>
        </p:nvCxnSpPr>
        <p:spPr>
          <a:xfrm flipH="1">
            <a:off x="4448907" y="3298865"/>
            <a:ext cx="1" cy="4970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C9A4730-E5AE-CA74-3CE1-4F923807E26F}"/>
              </a:ext>
            </a:extLst>
          </p:cNvPr>
          <p:cNvCxnSpPr>
            <a:cxnSpLocks/>
            <a:stCxn id="19" idx="2"/>
            <a:endCxn id="20" idx="0"/>
          </p:cNvCxnSpPr>
          <p:nvPr/>
        </p:nvCxnSpPr>
        <p:spPr>
          <a:xfrm>
            <a:off x="4448907" y="4072936"/>
            <a:ext cx="0" cy="513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コネクタ: カギ線 29">
            <a:extLst>
              <a:ext uri="{FF2B5EF4-FFF2-40B4-BE49-F238E27FC236}">
                <a16:creationId xmlns:a16="http://schemas.microsoft.com/office/drawing/2014/main" id="{DCF10E87-25D7-ABC0-E422-905670450039}"/>
              </a:ext>
            </a:extLst>
          </p:cNvPr>
          <p:cNvCxnSpPr>
            <a:cxnSpLocks/>
            <a:stCxn id="67" idx="1"/>
            <a:endCxn id="19" idx="3"/>
          </p:cNvCxnSpPr>
          <p:nvPr/>
        </p:nvCxnSpPr>
        <p:spPr>
          <a:xfrm rot="10800000" flipV="1">
            <a:off x="5169876" y="2570343"/>
            <a:ext cx="426424" cy="1364094"/>
          </a:xfrm>
          <a:prstGeom prst="bentConnector3">
            <a:avLst>
              <a:gd name="adj1" fmla="val 50000"/>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コネクタ: カギ線 31">
            <a:extLst>
              <a:ext uri="{FF2B5EF4-FFF2-40B4-BE49-F238E27FC236}">
                <a16:creationId xmlns:a16="http://schemas.microsoft.com/office/drawing/2014/main" id="{10130A16-75D9-46ED-93DE-40D8372467B7}"/>
              </a:ext>
            </a:extLst>
          </p:cNvPr>
          <p:cNvCxnSpPr>
            <a:cxnSpLocks/>
            <a:stCxn id="81" idx="1"/>
            <a:endCxn id="19" idx="3"/>
          </p:cNvCxnSpPr>
          <p:nvPr/>
        </p:nvCxnSpPr>
        <p:spPr>
          <a:xfrm rot="10800000">
            <a:off x="5169877" y="3934437"/>
            <a:ext cx="429357" cy="2011240"/>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4109005A-D9CB-AEE5-BC46-0939CD7D54B2}"/>
              </a:ext>
            </a:extLst>
          </p:cNvPr>
          <p:cNvCxnSpPr>
            <a:cxnSpLocks/>
            <a:stCxn id="67" idx="3"/>
            <a:endCxn id="51" idx="1"/>
          </p:cNvCxnSpPr>
          <p:nvPr/>
        </p:nvCxnSpPr>
        <p:spPr>
          <a:xfrm>
            <a:off x="7038239" y="2570343"/>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59CEFB2A-D776-5D81-B7D2-5F67C0ADCD54}"/>
              </a:ext>
            </a:extLst>
          </p:cNvPr>
          <p:cNvCxnSpPr>
            <a:cxnSpLocks/>
            <a:stCxn id="81" idx="3"/>
            <a:endCxn id="65" idx="1"/>
          </p:cNvCxnSpPr>
          <p:nvPr/>
        </p:nvCxnSpPr>
        <p:spPr>
          <a:xfrm>
            <a:off x="7041172" y="5945677"/>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12596294-C2FA-23B0-ADDA-7E44C5B84EE4}"/>
              </a:ext>
            </a:extLst>
          </p:cNvPr>
          <p:cNvSpPr txBox="1"/>
          <p:nvPr/>
        </p:nvSpPr>
        <p:spPr>
          <a:xfrm>
            <a:off x="7886696" y="6248264"/>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防災士の会 役員</a:t>
            </a:r>
            <a:endParaRPr kumimoji="1" lang="en-US" altLang="ja-JP" sz="1200" dirty="0">
              <a:latin typeface="Meiryo UI" panose="020B0604030504040204" pitchFamily="50" charset="-128"/>
              <a:ea typeface="Meiryo UI" panose="020B0604030504040204" pitchFamily="50" charset="-128"/>
            </a:endParaRPr>
          </a:p>
        </p:txBody>
      </p:sp>
      <p:sp>
        <p:nvSpPr>
          <p:cNvPr id="64" name="テキスト ボックス 63">
            <a:extLst>
              <a:ext uri="{FF2B5EF4-FFF2-40B4-BE49-F238E27FC236}">
                <a16:creationId xmlns:a16="http://schemas.microsoft.com/office/drawing/2014/main" id="{CD845CEF-6380-A9CF-68B8-1220B9DBF61A}"/>
              </a:ext>
            </a:extLst>
          </p:cNvPr>
          <p:cNvSpPr txBox="1"/>
          <p:nvPr/>
        </p:nvSpPr>
        <p:spPr>
          <a:xfrm>
            <a:off x="4173413" y="6253092"/>
            <a:ext cx="2409091"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日の里地区コミュニティ運営協議会　</a:t>
            </a:r>
            <a:endParaRPr kumimoji="1" lang="en-US" altLang="ja-JP" sz="1200" dirty="0">
              <a:latin typeface="Meiryo UI" panose="020B0604030504040204" pitchFamily="50" charset="-128"/>
              <a:ea typeface="Meiryo UI" panose="020B0604030504040204" pitchFamily="50" charset="-128"/>
            </a:endParaRPr>
          </a:p>
        </p:txBody>
      </p:sp>
      <p:cxnSp>
        <p:nvCxnSpPr>
          <p:cNvPr id="66" name="直線矢印コネクタ 65">
            <a:extLst>
              <a:ext uri="{FF2B5EF4-FFF2-40B4-BE49-F238E27FC236}">
                <a16:creationId xmlns:a16="http://schemas.microsoft.com/office/drawing/2014/main" id="{3737CE60-8156-D1A3-C1B5-DD17FBB6DAE1}"/>
              </a:ext>
            </a:extLst>
          </p:cNvPr>
          <p:cNvCxnSpPr>
            <a:cxnSpLocks/>
            <a:stCxn id="64" idx="3"/>
            <a:endCxn id="63" idx="1"/>
          </p:cNvCxnSpPr>
          <p:nvPr/>
        </p:nvCxnSpPr>
        <p:spPr>
          <a:xfrm flipV="1">
            <a:off x="6582504" y="6386764"/>
            <a:ext cx="1304192" cy="482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9" name="矢印: 左右 68">
            <a:extLst>
              <a:ext uri="{FF2B5EF4-FFF2-40B4-BE49-F238E27FC236}">
                <a16:creationId xmlns:a16="http://schemas.microsoft.com/office/drawing/2014/main" id="{5D2B79B3-E1E3-AAAC-E712-78504C3AC9A1}"/>
              </a:ext>
            </a:extLst>
          </p:cNvPr>
          <p:cNvSpPr/>
          <p:nvPr/>
        </p:nvSpPr>
        <p:spPr>
          <a:xfrm>
            <a:off x="838199" y="1261997"/>
            <a:ext cx="2538047" cy="473389"/>
          </a:xfrm>
          <a:prstGeom prst="leftRightArrow">
            <a:avLst>
              <a:gd name="adj1" fmla="val 69811"/>
              <a:gd name="adj2" fmla="val 50000"/>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第３線（協働）</a:t>
            </a:r>
          </a:p>
        </p:txBody>
      </p:sp>
      <p:sp>
        <p:nvSpPr>
          <p:cNvPr id="70" name="矢印: 左右 69">
            <a:extLst>
              <a:ext uri="{FF2B5EF4-FFF2-40B4-BE49-F238E27FC236}">
                <a16:creationId xmlns:a16="http://schemas.microsoft.com/office/drawing/2014/main" id="{3E8C90AB-52C8-FED1-386E-B2D15C96C7F9}"/>
              </a:ext>
            </a:extLst>
          </p:cNvPr>
          <p:cNvSpPr/>
          <p:nvPr/>
        </p:nvSpPr>
        <p:spPr>
          <a:xfrm>
            <a:off x="3399691" y="1261997"/>
            <a:ext cx="4067909" cy="473389"/>
          </a:xfrm>
          <a:prstGeom prst="leftRightArrow">
            <a:avLst>
              <a:gd name="adj1" fmla="val 69811"/>
              <a:gd name="adj2" fmla="val 50000"/>
            </a:avLst>
          </a:prstGeom>
          <a:solidFill>
            <a:schemeClr val="accent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第２線（共助）</a:t>
            </a:r>
          </a:p>
        </p:txBody>
      </p:sp>
      <p:sp>
        <p:nvSpPr>
          <p:cNvPr id="71" name="矢印: 左右 70">
            <a:extLst>
              <a:ext uri="{FF2B5EF4-FFF2-40B4-BE49-F238E27FC236}">
                <a16:creationId xmlns:a16="http://schemas.microsoft.com/office/drawing/2014/main" id="{E7DA9E40-1F78-4084-8450-C7936A521AF4}"/>
              </a:ext>
            </a:extLst>
          </p:cNvPr>
          <p:cNvSpPr/>
          <p:nvPr/>
        </p:nvSpPr>
        <p:spPr>
          <a:xfrm>
            <a:off x="7491045" y="1261997"/>
            <a:ext cx="3862756" cy="473389"/>
          </a:xfrm>
          <a:prstGeom prst="leftRightArrow">
            <a:avLst>
              <a:gd name="adj1" fmla="val 69811"/>
              <a:gd name="adj2" fmla="val 50000"/>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Meiryo UI" panose="020B0604030504040204" pitchFamily="50" charset="-128"/>
                <a:ea typeface="Meiryo UI" panose="020B0604030504040204" pitchFamily="50" charset="-128"/>
              </a:rPr>
              <a:t>第１線（自助）</a:t>
            </a:r>
          </a:p>
        </p:txBody>
      </p:sp>
      <p:sp>
        <p:nvSpPr>
          <p:cNvPr id="74" name="スライド番号プレースホルダー 73">
            <a:extLst>
              <a:ext uri="{FF2B5EF4-FFF2-40B4-BE49-F238E27FC236}">
                <a16:creationId xmlns:a16="http://schemas.microsoft.com/office/drawing/2014/main" id="{7F33F1B1-F64A-BE30-7C3F-DCEE9E6FE8C3}"/>
              </a:ext>
            </a:extLst>
          </p:cNvPr>
          <p:cNvSpPr>
            <a:spLocks noGrp="1"/>
          </p:cNvSpPr>
          <p:nvPr>
            <p:ph type="sldNum" sz="quarter" idx="12"/>
          </p:nvPr>
        </p:nvSpPr>
        <p:spPr/>
        <p:txBody>
          <a:bodyPr/>
          <a:lstStyle/>
          <a:p>
            <a:pPr algn="r"/>
            <a:fld id="{DA329028-6186-40E2-A66A-FAB56505BF21}" type="slidenum">
              <a:rPr lang="ja-JP" altLang="en-US" smtClean="0"/>
              <a:pPr algn="r"/>
              <a:t>6</a:t>
            </a:fld>
            <a:endParaRPr lang="ja-JP" altLang="en-US"/>
          </a:p>
        </p:txBody>
      </p:sp>
      <p:sp>
        <p:nvSpPr>
          <p:cNvPr id="7" name="テキスト ボックス 6">
            <a:extLst>
              <a:ext uri="{FF2B5EF4-FFF2-40B4-BE49-F238E27FC236}">
                <a16:creationId xmlns:a16="http://schemas.microsoft.com/office/drawing/2014/main" id="{2BC292F8-1C5B-55EA-D1E9-B300545302A4}"/>
              </a:ext>
            </a:extLst>
          </p:cNvPr>
          <p:cNvSpPr txBox="1"/>
          <p:nvPr/>
        </p:nvSpPr>
        <p:spPr>
          <a:xfrm>
            <a:off x="9756531" y="276903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２</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5B621925-4A36-6515-EA1D-9BBBA18B2BFD}"/>
              </a:ext>
            </a:extLst>
          </p:cNvPr>
          <p:cNvSpPr txBox="1"/>
          <p:nvPr/>
        </p:nvSpPr>
        <p:spPr>
          <a:xfrm>
            <a:off x="9753598" y="311331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３</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8D565D28-70A8-50E1-F8FA-8C5032EAAF62}"/>
              </a:ext>
            </a:extLst>
          </p:cNvPr>
          <p:cNvSpPr txBox="1"/>
          <p:nvPr/>
        </p:nvSpPr>
        <p:spPr>
          <a:xfrm>
            <a:off x="9753598" y="345759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４</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3420F4A4-C26E-25CA-547D-7CCCD29A3C89}"/>
              </a:ext>
            </a:extLst>
          </p:cNvPr>
          <p:cNvSpPr txBox="1"/>
          <p:nvPr/>
        </p:nvSpPr>
        <p:spPr>
          <a:xfrm>
            <a:off x="9756531" y="3794795"/>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５</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27" name="テキスト ボックス 26">
            <a:extLst>
              <a:ext uri="{FF2B5EF4-FFF2-40B4-BE49-F238E27FC236}">
                <a16:creationId xmlns:a16="http://schemas.microsoft.com/office/drawing/2014/main" id="{A971A396-E931-101F-3F73-2DA7BA1BB5ED}"/>
              </a:ext>
            </a:extLst>
          </p:cNvPr>
          <p:cNvSpPr txBox="1"/>
          <p:nvPr/>
        </p:nvSpPr>
        <p:spPr>
          <a:xfrm>
            <a:off x="9753598" y="4139075"/>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６</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99B09CF2-D84C-56F2-A2C3-B07EED49632A}"/>
              </a:ext>
            </a:extLst>
          </p:cNvPr>
          <p:cNvSpPr txBox="1"/>
          <p:nvPr/>
        </p:nvSpPr>
        <p:spPr>
          <a:xfrm>
            <a:off x="9756526" y="4479394"/>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７</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16466263-B90D-AECD-A9CE-D382BF61B66A}"/>
              </a:ext>
            </a:extLst>
          </p:cNvPr>
          <p:cNvSpPr txBox="1"/>
          <p:nvPr/>
        </p:nvSpPr>
        <p:spPr>
          <a:xfrm>
            <a:off x="9759459" y="4816590"/>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８</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24713166-903E-A743-4C85-AB85EC9A7FCD}"/>
              </a:ext>
            </a:extLst>
          </p:cNvPr>
          <p:cNvSpPr txBox="1"/>
          <p:nvPr/>
        </p:nvSpPr>
        <p:spPr>
          <a:xfrm>
            <a:off x="9756526" y="5149147"/>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９</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33" name="テキスト ボックス 32">
            <a:extLst>
              <a:ext uri="{FF2B5EF4-FFF2-40B4-BE49-F238E27FC236}">
                <a16:creationId xmlns:a16="http://schemas.microsoft.com/office/drawing/2014/main" id="{05B4745B-BCC3-7F05-5B09-5EADE6B51E8C}"/>
              </a:ext>
            </a:extLst>
          </p:cNvPr>
          <p:cNvSpPr txBox="1"/>
          <p:nvPr/>
        </p:nvSpPr>
        <p:spPr>
          <a:xfrm>
            <a:off x="9753598" y="5481704"/>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ＡＰ１区</a:t>
            </a:r>
            <a:endParaRPr kumimoji="1" lang="en-US" altLang="ja-JP" sz="1200" dirty="0">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EE96586C-7B2D-42F6-9183-6414DF7E2E5D}"/>
              </a:ext>
            </a:extLst>
          </p:cNvPr>
          <p:cNvSpPr txBox="1"/>
          <p:nvPr/>
        </p:nvSpPr>
        <p:spPr>
          <a:xfrm>
            <a:off x="9756531" y="5807177"/>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ＡＰ２区</a:t>
            </a:r>
            <a:endParaRPr kumimoji="1" lang="en-US" altLang="ja-JP" sz="1200" dirty="0">
              <a:latin typeface="Meiryo UI" panose="020B0604030504040204" pitchFamily="50" charset="-128"/>
              <a:ea typeface="Meiryo UI" panose="020B0604030504040204" pitchFamily="50" charset="-128"/>
            </a:endParaRPr>
          </a:p>
        </p:txBody>
      </p:sp>
      <p:sp>
        <p:nvSpPr>
          <p:cNvPr id="51" name="テキスト ボックス 50">
            <a:extLst>
              <a:ext uri="{FF2B5EF4-FFF2-40B4-BE49-F238E27FC236}">
                <a16:creationId xmlns:a16="http://schemas.microsoft.com/office/drawing/2014/main" id="{AC99FA76-69C6-34F9-6FB7-30C5F96BF5C5}"/>
              </a:ext>
            </a:extLst>
          </p:cNvPr>
          <p:cNvSpPr txBox="1"/>
          <p:nvPr/>
        </p:nvSpPr>
        <p:spPr>
          <a:xfrm>
            <a:off x="7883768" y="2431843"/>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日の里１丁目</a:t>
            </a:r>
            <a:endParaRPr kumimoji="1" lang="en-US" altLang="ja-JP" sz="1200" dirty="0">
              <a:latin typeface="Meiryo UI" panose="020B0604030504040204" pitchFamily="50" charset="-128"/>
              <a:ea typeface="Meiryo UI" panose="020B0604030504040204" pitchFamily="50" charset="-128"/>
            </a:endParaRPr>
          </a:p>
        </p:txBody>
      </p:sp>
      <p:sp>
        <p:nvSpPr>
          <p:cNvPr id="52" name="テキスト ボックス 51">
            <a:extLst>
              <a:ext uri="{FF2B5EF4-FFF2-40B4-BE49-F238E27FC236}">
                <a16:creationId xmlns:a16="http://schemas.microsoft.com/office/drawing/2014/main" id="{0ABAB29C-D83D-7C59-9584-F0D808F25E6D}"/>
              </a:ext>
            </a:extLst>
          </p:cNvPr>
          <p:cNvSpPr txBox="1"/>
          <p:nvPr/>
        </p:nvSpPr>
        <p:spPr>
          <a:xfrm>
            <a:off x="7886701" y="276903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２</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53" name="テキスト ボックス 52">
            <a:extLst>
              <a:ext uri="{FF2B5EF4-FFF2-40B4-BE49-F238E27FC236}">
                <a16:creationId xmlns:a16="http://schemas.microsoft.com/office/drawing/2014/main" id="{B6530303-7F3B-BC2D-8FC6-C560F8879DF0}"/>
              </a:ext>
            </a:extLst>
          </p:cNvPr>
          <p:cNvSpPr txBox="1"/>
          <p:nvPr/>
        </p:nvSpPr>
        <p:spPr>
          <a:xfrm>
            <a:off x="7883768" y="311331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３</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5EF7169C-5E9D-D09A-A116-99F37ED6AB9B}"/>
              </a:ext>
            </a:extLst>
          </p:cNvPr>
          <p:cNvSpPr txBox="1"/>
          <p:nvPr/>
        </p:nvSpPr>
        <p:spPr>
          <a:xfrm>
            <a:off x="7883768" y="345759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４</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D0CB546E-7DD7-750C-DB13-6300C3E55E71}"/>
              </a:ext>
            </a:extLst>
          </p:cNvPr>
          <p:cNvSpPr txBox="1"/>
          <p:nvPr/>
        </p:nvSpPr>
        <p:spPr>
          <a:xfrm>
            <a:off x="7886701" y="3794795"/>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５</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56" name="テキスト ボックス 55">
            <a:extLst>
              <a:ext uri="{FF2B5EF4-FFF2-40B4-BE49-F238E27FC236}">
                <a16:creationId xmlns:a16="http://schemas.microsoft.com/office/drawing/2014/main" id="{815CC5E4-B132-A4A0-B5B9-CA24C44AFCA8}"/>
              </a:ext>
            </a:extLst>
          </p:cNvPr>
          <p:cNvSpPr txBox="1"/>
          <p:nvPr/>
        </p:nvSpPr>
        <p:spPr>
          <a:xfrm>
            <a:off x="7883768" y="4139075"/>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６</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A756FAFA-29BE-8CED-949A-9CC83576C544}"/>
              </a:ext>
            </a:extLst>
          </p:cNvPr>
          <p:cNvSpPr txBox="1"/>
          <p:nvPr/>
        </p:nvSpPr>
        <p:spPr>
          <a:xfrm>
            <a:off x="7886696" y="4479394"/>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７</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60" name="テキスト ボックス 59">
            <a:extLst>
              <a:ext uri="{FF2B5EF4-FFF2-40B4-BE49-F238E27FC236}">
                <a16:creationId xmlns:a16="http://schemas.microsoft.com/office/drawing/2014/main" id="{2BD2FB15-CD56-3410-E7DD-BE883A3E1199}"/>
              </a:ext>
            </a:extLst>
          </p:cNvPr>
          <p:cNvSpPr txBox="1"/>
          <p:nvPr/>
        </p:nvSpPr>
        <p:spPr>
          <a:xfrm>
            <a:off x="7889629" y="4816590"/>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８</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61" name="テキスト ボックス 60">
            <a:extLst>
              <a:ext uri="{FF2B5EF4-FFF2-40B4-BE49-F238E27FC236}">
                <a16:creationId xmlns:a16="http://schemas.microsoft.com/office/drawing/2014/main" id="{CC73A36A-CFA6-2314-5907-3138C6B22420}"/>
              </a:ext>
            </a:extLst>
          </p:cNvPr>
          <p:cNvSpPr txBox="1"/>
          <p:nvPr/>
        </p:nvSpPr>
        <p:spPr>
          <a:xfrm>
            <a:off x="7886696" y="5149147"/>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９</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8BF9FC40-F05A-6E0C-92A5-D835566B1D97}"/>
              </a:ext>
            </a:extLst>
          </p:cNvPr>
          <p:cNvSpPr txBox="1"/>
          <p:nvPr/>
        </p:nvSpPr>
        <p:spPr>
          <a:xfrm>
            <a:off x="7883768" y="5481704"/>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ＡＰ１区</a:t>
            </a:r>
            <a:endParaRPr kumimoji="1" lang="en-US" altLang="ja-JP" sz="1200" dirty="0">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396BA2C7-A26B-60CF-1693-56E65366C7F7}"/>
              </a:ext>
            </a:extLst>
          </p:cNvPr>
          <p:cNvSpPr txBox="1"/>
          <p:nvPr/>
        </p:nvSpPr>
        <p:spPr>
          <a:xfrm>
            <a:off x="7886701" y="5807177"/>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ＡＰ２区</a:t>
            </a:r>
            <a:endParaRPr kumimoji="1" lang="en-US" altLang="ja-JP" sz="1200" dirty="0">
              <a:latin typeface="Meiryo UI" panose="020B0604030504040204" pitchFamily="50" charset="-128"/>
              <a:ea typeface="Meiryo UI" panose="020B0604030504040204" pitchFamily="50" charset="-128"/>
            </a:endParaRPr>
          </a:p>
        </p:txBody>
      </p:sp>
      <p:sp>
        <p:nvSpPr>
          <p:cNvPr id="67" name="テキスト ボックス 66">
            <a:extLst>
              <a:ext uri="{FF2B5EF4-FFF2-40B4-BE49-F238E27FC236}">
                <a16:creationId xmlns:a16="http://schemas.microsoft.com/office/drawing/2014/main" id="{3459E3A4-74D5-6114-6D7D-2610846AB274}"/>
              </a:ext>
            </a:extLst>
          </p:cNvPr>
          <p:cNvSpPr txBox="1"/>
          <p:nvPr/>
        </p:nvSpPr>
        <p:spPr>
          <a:xfrm>
            <a:off x="5596300" y="2431843"/>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日の里１丁目</a:t>
            </a:r>
            <a:endParaRPr kumimoji="1" lang="en-US" altLang="ja-JP" sz="1200" dirty="0">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680C4BCC-7124-B9D5-F33F-73A893915536}"/>
              </a:ext>
            </a:extLst>
          </p:cNvPr>
          <p:cNvSpPr txBox="1"/>
          <p:nvPr/>
        </p:nvSpPr>
        <p:spPr>
          <a:xfrm>
            <a:off x="5599233" y="276903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２</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2" name="テキスト ボックス 71">
            <a:extLst>
              <a:ext uri="{FF2B5EF4-FFF2-40B4-BE49-F238E27FC236}">
                <a16:creationId xmlns:a16="http://schemas.microsoft.com/office/drawing/2014/main" id="{1B44B0B1-40CE-47DD-52B5-E39A03CCAFA6}"/>
              </a:ext>
            </a:extLst>
          </p:cNvPr>
          <p:cNvSpPr txBox="1"/>
          <p:nvPr/>
        </p:nvSpPr>
        <p:spPr>
          <a:xfrm>
            <a:off x="5596300" y="311331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３</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3" name="テキスト ボックス 72">
            <a:extLst>
              <a:ext uri="{FF2B5EF4-FFF2-40B4-BE49-F238E27FC236}">
                <a16:creationId xmlns:a16="http://schemas.microsoft.com/office/drawing/2014/main" id="{FDA51230-23A3-4B65-ED03-8E65C9A05FAC}"/>
              </a:ext>
            </a:extLst>
          </p:cNvPr>
          <p:cNvSpPr txBox="1"/>
          <p:nvPr/>
        </p:nvSpPr>
        <p:spPr>
          <a:xfrm>
            <a:off x="5596300" y="3457599"/>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４</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5" name="テキスト ボックス 74">
            <a:extLst>
              <a:ext uri="{FF2B5EF4-FFF2-40B4-BE49-F238E27FC236}">
                <a16:creationId xmlns:a16="http://schemas.microsoft.com/office/drawing/2014/main" id="{FA4AB052-9CE6-6C14-59FB-9B4C4B11D9DF}"/>
              </a:ext>
            </a:extLst>
          </p:cNvPr>
          <p:cNvSpPr txBox="1"/>
          <p:nvPr/>
        </p:nvSpPr>
        <p:spPr>
          <a:xfrm>
            <a:off x="5599233" y="3794795"/>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５</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BF8A9916-25BD-1C39-C44C-8223AA737A30}"/>
              </a:ext>
            </a:extLst>
          </p:cNvPr>
          <p:cNvSpPr txBox="1"/>
          <p:nvPr/>
        </p:nvSpPr>
        <p:spPr>
          <a:xfrm>
            <a:off x="5596300" y="4139075"/>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６</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7" name="テキスト ボックス 76">
            <a:extLst>
              <a:ext uri="{FF2B5EF4-FFF2-40B4-BE49-F238E27FC236}">
                <a16:creationId xmlns:a16="http://schemas.microsoft.com/office/drawing/2014/main" id="{E67ECF49-A044-8747-6570-77D15DF12233}"/>
              </a:ext>
            </a:extLst>
          </p:cNvPr>
          <p:cNvSpPr txBox="1"/>
          <p:nvPr/>
        </p:nvSpPr>
        <p:spPr>
          <a:xfrm>
            <a:off x="5599228" y="4479394"/>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７</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8" name="テキスト ボックス 77">
            <a:extLst>
              <a:ext uri="{FF2B5EF4-FFF2-40B4-BE49-F238E27FC236}">
                <a16:creationId xmlns:a16="http://schemas.microsoft.com/office/drawing/2014/main" id="{56F2328C-38AA-C325-93D2-592B6B4B7137}"/>
              </a:ext>
            </a:extLst>
          </p:cNvPr>
          <p:cNvSpPr txBox="1"/>
          <p:nvPr/>
        </p:nvSpPr>
        <p:spPr>
          <a:xfrm>
            <a:off x="5602161" y="4816590"/>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８</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79" name="テキスト ボックス 78">
            <a:extLst>
              <a:ext uri="{FF2B5EF4-FFF2-40B4-BE49-F238E27FC236}">
                <a16:creationId xmlns:a16="http://schemas.microsoft.com/office/drawing/2014/main" id="{C516E4F3-BB5B-1ABA-2FDE-222C3E77FCB1}"/>
              </a:ext>
            </a:extLst>
          </p:cNvPr>
          <p:cNvSpPr txBox="1"/>
          <p:nvPr/>
        </p:nvSpPr>
        <p:spPr>
          <a:xfrm>
            <a:off x="5599228" y="5149147"/>
            <a:ext cx="1441939" cy="276999"/>
          </a:xfrm>
          <a:prstGeom prst="rect">
            <a:avLst/>
          </a:prstGeom>
          <a:solidFill>
            <a:schemeClr val="bg1"/>
          </a:solidFill>
          <a:ln>
            <a:solidFill>
              <a:schemeClr val="tx1"/>
            </a:solidFill>
          </a:ln>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日の里</a:t>
            </a:r>
            <a:r>
              <a:rPr lang="ja-JP" altLang="en-US" sz="1200" dirty="0">
                <a:latin typeface="Meiryo UI" panose="020B0604030504040204" pitchFamily="50" charset="-128"/>
                <a:ea typeface="Meiryo UI" panose="020B0604030504040204" pitchFamily="50" charset="-128"/>
              </a:rPr>
              <a:t>９</a:t>
            </a:r>
            <a:r>
              <a:rPr kumimoji="1" lang="ja-JP" altLang="en-US" sz="1200" dirty="0">
                <a:latin typeface="Meiryo UI" panose="020B0604030504040204" pitchFamily="50" charset="-128"/>
                <a:ea typeface="Meiryo UI" panose="020B0604030504040204" pitchFamily="50" charset="-128"/>
              </a:rPr>
              <a:t>丁目</a:t>
            </a:r>
            <a:endParaRPr kumimoji="1" lang="en-US" altLang="ja-JP" sz="1200" dirty="0">
              <a:latin typeface="Meiryo UI" panose="020B0604030504040204" pitchFamily="50" charset="-128"/>
              <a:ea typeface="Meiryo UI" panose="020B0604030504040204" pitchFamily="50" charset="-128"/>
            </a:endParaRPr>
          </a:p>
        </p:txBody>
      </p:sp>
      <p:sp>
        <p:nvSpPr>
          <p:cNvPr id="80" name="テキスト ボックス 79">
            <a:extLst>
              <a:ext uri="{FF2B5EF4-FFF2-40B4-BE49-F238E27FC236}">
                <a16:creationId xmlns:a16="http://schemas.microsoft.com/office/drawing/2014/main" id="{95F44729-1CDD-FE09-6787-4F94668074C5}"/>
              </a:ext>
            </a:extLst>
          </p:cNvPr>
          <p:cNvSpPr txBox="1"/>
          <p:nvPr/>
        </p:nvSpPr>
        <p:spPr>
          <a:xfrm>
            <a:off x="5596300" y="5481704"/>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ＡＰ１区</a:t>
            </a:r>
            <a:endParaRPr kumimoji="1" lang="en-US" altLang="ja-JP" sz="1200" dirty="0">
              <a:latin typeface="Meiryo UI" panose="020B0604030504040204" pitchFamily="50" charset="-128"/>
              <a:ea typeface="Meiryo UI" panose="020B0604030504040204" pitchFamily="50" charset="-128"/>
            </a:endParaRPr>
          </a:p>
        </p:txBody>
      </p:sp>
      <p:sp>
        <p:nvSpPr>
          <p:cNvPr id="81" name="テキスト ボックス 80">
            <a:extLst>
              <a:ext uri="{FF2B5EF4-FFF2-40B4-BE49-F238E27FC236}">
                <a16:creationId xmlns:a16="http://schemas.microsoft.com/office/drawing/2014/main" id="{FD989E8D-BD82-4828-DDE8-9191B0083FAF}"/>
              </a:ext>
            </a:extLst>
          </p:cNvPr>
          <p:cNvSpPr txBox="1"/>
          <p:nvPr/>
        </p:nvSpPr>
        <p:spPr>
          <a:xfrm>
            <a:off x="5599233" y="5807177"/>
            <a:ext cx="1441939" cy="276999"/>
          </a:xfrm>
          <a:prstGeom prst="rect">
            <a:avLst/>
          </a:prstGeom>
          <a:solidFill>
            <a:schemeClr val="bg1"/>
          </a:solidFill>
          <a:ln>
            <a:solidFill>
              <a:schemeClr val="tx1"/>
            </a:solidFill>
          </a:ln>
        </p:spPr>
        <p:txBody>
          <a:bodyPr wrap="square" rtlCol="0">
            <a:spAutoFit/>
          </a:bodyPr>
          <a:lstStyle/>
          <a:p>
            <a:pPr algn="ctr"/>
            <a:r>
              <a:rPr lang="ja-JP" altLang="en-US" sz="1200" dirty="0">
                <a:latin typeface="Meiryo UI" panose="020B0604030504040204" pitchFamily="50" charset="-128"/>
                <a:ea typeface="Meiryo UI" panose="020B0604030504040204" pitchFamily="50" charset="-128"/>
              </a:rPr>
              <a:t>ＡＰ２区</a:t>
            </a:r>
            <a:endParaRPr kumimoji="1" lang="en-US" altLang="ja-JP" sz="1200" dirty="0">
              <a:latin typeface="Meiryo UI" panose="020B0604030504040204" pitchFamily="50" charset="-128"/>
              <a:ea typeface="Meiryo UI" panose="020B0604030504040204" pitchFamily="50" charset="-128"/>
            </a:endParaRPr>
          </a:p>
        </p:txBody>
      </p:sp>
      <p:sp>
        <p:nvSpPr>
          <p:cNvPr id="82" name="テキスト ボックス 81">
            <a:extLst>
              <a:ext uri="{FF2B5EF4-FFF2-40B4-BE49-F238E27FC236}">
                <a16:creationId xmlns:a16="http://schemas.microsoft.com/office/drawing/2014/main" id="{4501B84F-2FD2-AA36-E583-71FB04A99A3D}"/>
              </a:ext>
            </a:extLst>
          </p:cNvPr>
          <p:cNvSpPr txBox="1"/>
          <p:nvPr/>
        </p:nvSpPr>
        <p:spPr>
          <a:xfrm>
            <a:off x="9753598" y="2132873"/>
            <a:ext cx="1441939" cy="276999"/>
          </a:xfrm>
          <a:prstGeom prst="rect">
            <a:avLst/>
          </a:prstGeom>
          <a:noFill/>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－地域住民－</a:t>
            </a:r>
          </a:p>
        </p:txBody>
      </p:sp>
      <p:sp>
        <p:nvSpPr>
          <p:cNvPr id="83" name="テキスト ボックス 82">
            <a:extLst>
              <a:ext uri="{FF2B5EF4-FFF2-40B4-BE49-F238E27FC236}">
                <a16:creationId xmlns:a16="http://schemas.microsoft.com/office/drawing/2014/main" id="{356AEFF2-88AF-E7CC-5B4C-49104FB55AA5}"/>
              </a:ext>
            </a:extLst>
          </p:cNvPr>
          <p:cNvSpPr txBox="1"/>
          <p:nvPr/>
        </p:nvSpPr>
        <p:spPr>
          <a:xfrm>
            <a:off x="7877906" y="2132873"/>
            <a:ext cx="1441939" cy="276999"/>
          </a:xfrm>
          <a:prstGeom prst="rect">
            <a:avLst/>
          </a:prstGeom>
          <a:noFill/>
        </p:spPr>
        <p:txBody>
          <a:bodyPr wrap="square" rtlCol="0">
            <a:sp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－防災士－</a:t>
            </a:r>
          </a:p>
        </p:txBody>
      </p:sp>
      <p:sp>
        <p:nvSpPr>
          <p:cNvPr id="84" name="テキスト ボックス 83">
            <a:extLst>
              <a:ext uri="{FF2B5EF4-FFF2-40B4-BE49-F238E27FC236}">
                <a16:creationId xmlns:a16="http://schemas.microsoft.com/office/drawing/2014/main" id="{534A3EB6-CD85-F538-84B2-2EF926831F75}"/>
              </a:ext>
            </a:extLst>
          </p:cNvPr>
          <p:cNvSpPr txBox="1"/>
          <p:nvPr/>
        </p:nvSpPr>
        <p:spPr>
          <a:xfrm>
            <a:off x="5619745" y="2156539"/>
            <a:ext cx="1441939" cy="276999"/>
          </a:xfrm>
          <a:prstGeom prst="rect">
            <a:avLst/>
          </a:prstGeom>
          <a:noFill/>
        </p:spPr>
        <p:txBody>
          <a:bodyPr wrap="square" rtlCol="0">
            <a:spAutoFit/>
          </a:bodyPr>
          <a:lstStyle/>
          <a:p>
            <a:pPr algn="ctr"/>
            <a:r>
              <a:rPr kumimoji="1" lang="ja-JP" altLang="en-US" sz="1200" dirty="0">
                <a:latin typeface="Meiryo UI" panose="020B0604030504040204" pitchFamily="50" charset="-128"/>
                <a:ea typeface="Meiryo UI" panose="020B0604030504040204" pitchFamily="50" charset="-128"/>
              </a:rPr>
              <a:t>－自治会長－</a:t>
            </a:r>
          </a:p>
        </p:txBody>
      </p:sp>
      <p:cxnSp>
        <p:nvCxnSpPr>
          <p:cNvPr id="95" name="コネクタ: カギ線 94">
            <a:extLst>
              <a:ext uri="{FF2B5EF4-FFF2-40B4-BE49-F238E27FC236}">
                <a16:creationId xmlns:a16="http://schemas.microsoft.com/office/drawing/2014/main" id="{50C10BC2-A311-4AF4-DD2E-AEA7B7202E2B}"/>
              </a:ext>
            </a:extLst>
          </p:cNvPr>
          <p:cNvCxnSpPr>
            <a:cxnSpLocks/>
            <a:stCxn id="80" idx="1"/>
            <a:endCxn id="19" idx="3"/>
          </p:cNvCxnSpPr>
          <p:nvPr/>
        </p:nvCxnSpPr>
        <p:spPr>
          <a:xfrm rot="10800000">
            <a:off x="5169876" y="3934438"/>
            <a:ext cx="426424" cy="1685767"/>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コネクタ: カギ線 97">
            <a:extLst>
              <a:ext uri="{FF2B5EF4-FFF2-40B4-BE49-F238E27FC236}">
                <a16:creationId xmlns:a16="http://schemas.microsoft.com/office/drawing/2014/main" id="{611DE1DA-5600-9D1B-D5AB-B13EA23089A4}"/>
              </a:ext>
            </a:extLst>
          </p:cNvPr>
          <p:cNvCxnSpPr>
            <a:cxnSpLocks/>
            <a:stCxn id="75" idx="1"/>
            <a:endCxn id="19" idx="3"/>
          </p:cNvCxnSpPr>
          <p:nvPr/>
        </p:nvCxnSpPr>
        <p:spPr>
          <a:xfrm rot="10800000" flipV="1">
            <a:off x="5169877" y="3933295"/>
            <a:ext cx="429357" cy="1142"/>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コネクタ: カギ線 98">
            <a:extLst>
              <a:ext uri="{FF2B5EF4-FFF2-40B4-BE49-F238E27FC236}">
                <a16:creationId xmlns:a16="http://schemas.microsoft.com/office/drawing/2014/main" id="{711104DD-8849-4312-3914-4379BE53A25F}"/>
              </a:ext>
            </a:extLst>
          </p:cNvPr>
          <p:cNvCxnSpPr>
            <a:cxnSpLocks/>
            <a:stCxn id="73" idx="1"/>
            <a:endCxn id="19" idx="3"/>
          </p:cNvCxnSpPr>
          <p:nvPr/>
        </p:nvCxnSpPr>
        <p:spPr>
          <a:xfrm rot="10800000" flipV="1">
            <a:off x="5169876" y="3596099"/>
            <a:ext cx="426424" cy="338338"/>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コネクタ: カギ線 99">
            <a:extLst>
              <a:ext uri="{FF2B5EF4-FFF2-40B4-BE49-F238E27FC236}">
                <a16:creationId xmlns:a16="http://schemas.microsoft.com/office/drawing/2014/main" id="{CA16D0D1-1F10-D503-9D9E-C70D733C3584}"/>
              </a:ext>
            </a:extLst>
          </p:cNvPr>
          <p:cNvCxnSpPr>
            <a:cxnSpLocks/>
            <a:stCxn id="72" idx="1"/>
            <a:endCxn id="19" idx="3"/>
          </p:cNvCxnSpPr>
          <p:nvPr/>
        </p:nvCxnSpPr>
        <p:spPr>
          <a:xfrm rot="10800000" flipV="1">
            <a:off x="5169876" y="3251819"/>
            <a:ext cx="426424" cy="682618"/>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コネクタ: カギ線 100">
            <a:extLst>
              <a:ext uri="{FF2B5EF4-FFF2-40B4-BE49-F238E27FC236}">
                <a16:creationId xmlns:a16="http://schemas.microsoft.com/office/drawing/2014/main" id="{F52F7584-5136-4224-A4AF-28D5B393532A}"/>
              </a:ext>
            </a:extLst>
          </p:cNvPr>
          <p:cNvCxnSpPr>
            <a:cxnSpLocks/>
            <a:stCxn id="68" idx="1"/>
            <a:endCxn id="19" idx="3"/>
          </p:cNvCxnSpPr>
          <p:nvPr/>
        </p:nvCxnSpPr>
        <p:spPr>
          <a:xfrm rot="10800000" flipV="1">
            <a:off x="5169877" y="2907539"/>
            <a:ext cx="429357" cy="1026898"/>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コネクタ: カギ線 111">
            <a:extLst>
              <a:ext uri="{FF2B5EF4-FFF2-40B4-BE49-F238E27FC236}">
                <a16:creationId xmlns:a16="http://schemas.microsoft.com/office/drawing/2014/main" id="{A8A2A305-C87A-4A4E-D04A-8141D3E348C1}"/>
              </a:ext>
            </a:extLst>
          </p:cNvPr>
          <p:cNvCxnSpPr>
            <a:cxnSpLocks/>
            <a:stCxn id="76" idx="1"/>
            <a:endCxn id="19" idx="3"/>
          </p:cNvCxnSpPr>
          <p:nvPr/>
        </p:nvCxnSpPr>
        <p:spPr>
          <a:xfrm rot="10800000">
            <a:off x="5169876" y="3934437"/>
            <a:ext cx="426424" cy="343138"/>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コネクタ: カギ線 114">
            <a:extLst>
              <a:ext uri="{FF2B5EF4-FFF2-40B4-BE49-F238E27FC236}">
                <a16:creationId xmlns:a16="http://schemas.microsoft.com/office/drawing/2014/main" id="{DD53A07A-9B3B-E4C9-93E9-5CAAFA1BC0B4}"/>
              </a:ext>
            </a:extLst>
          </p:cNvPr>
          <p:cNvCxnSpPr>
            <a:cxnSpLocks/>
            <a:stCxn id="79" idx="1"/>
            <a:endCxn id="19" idx="3"/>
          </p:cNvCxnSpPr>
          <p:nvPr/>
        </p:nvCxnSpPr>
        <p:spPr>
          <a:xfrm rot="10800000">
            <a:off x="5169876" y="3934437"/>
            <a:ext cx="429352" cy="1353210"/>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コネクタ: カギ線 115">
            <a:extLst>
              <a:ext uri="{FF2B5EF4-FFF2-40B4-BE49-F238E27FC236}">
                <a16:creationId xmlns:a16="http://schemas.microsoft.com/office/drawing/2014/main" id="{E9D25848-F078-490F-FB67-E3B79BB4EBC5}"/>
              </a:ext>
            </a:extLst>
          </p:cNvPr>
          <p:cNvCxnSpPr>
            <a:cxnSpLocks/>
            <a:stCxn id="78" idx="1"/>
            <a:endCxn id="19" idx="3"/>
          </p:cNvCxnSpPr>
          <p:nvPr/>
        </p:nvCxnSpPr>
        <p:spPr>
          <a:xfrm rot="10800000">
            <a:off x="5169877" y="3934438"/>
            <a:ext cx="432285" cy="1020653"/>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7" name="コネクタ: カギ線 116">
            <a:extLst>
              <a:ext uri="{FF2B5EF4-FFF2-40B4-BE49-F238E27FC236}">
                <a16:creationId xmlns:a16="http://schemas.microsoft.com/office/drawing/2014/main" id="{3BC83913-5D56-25DD-A538-C3B1241AED28}"/>
              </a:ext>
            </a:extLst>
          </p:cNvPr>
          <p:cNvCxnSpPr>
            <a:cxnSpLocks/>
            <a:stCxn id="77" idx="1"/>
            <a:endCxn id="19" idx="3"/>
          </p:cNvCxnSpPr>
          <p:nvPr/>
        </p:nvCxnSpPr>
        <p:spPr>
          <a:xfrm rot="10800000">
            <a:off x="5169876" y="3934438"/>
            <a:ext cx="429352" cy="683457"/>
          </a:xfrm>
          <a:prstGeom prst="bentConnector3">
            <a:avLst>
              <a:gd name="adj1" fmla="val 5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直線矢印コネクタ 123">
            <a:extLst>
              <a:ext uri="{FF2B5EF4-FFF2-40B4-BE49-F238E27FC236}">
                <a16:creationId xmlns:a16="http://schemas.microsoft.com/office/drawing/2014/main" id="{544885D4-CA14-7611-56AF-6C385EA71493}"/>
              </a:ext>
            </a:extLst>
          </p:cNvPr>
          <p:cNvCxnSpPr>
            <a:cxnSpLocks/>
            <a:stCxn id="78" idx="3"/>
            <a:endCxn id="60" idx="1"/>
          </p:cNvCxnSpPr>
          <p:nvPr/>
        </p:nvCxnSpPr>
        <p:spPr>
          <a:xfrm>
            <a:off x="7044100" y="4955090"/>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5" name="直線矢印コネクタ 124">
            <a:extLst>
              <a:ext uri="{FF2B5EF4-FFF2-40B4-BE49-F238E27FC236}">
                <a16:creationId xmlns:a16="http://schemas.microsoft.com/office/drawing/2014/main" id="{69BC5B60-789B-8B6E-1A10-3167B1A3E053}"/>
              </a:ext>
            </a:extLst>
          </p:cNvPr>
          <p:cNvCxnSpPr>
            <a:cxnSpLocks/>
            <a:stCxn id="77" idx="3"/>
            <a:endCxn id="59" idx="1"/>
          </p:cNvCxnSpPr>
          <p:nvPr/>
        </p:nvCxnSpPr>
        <p:spPr>
          <a:xfrm>
            <a:off x="7041167" y="4617894"/>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6" name="直線矢印コネクタ 125">
            <a:extLst>
              <a:ext uri="{FF2B5EF4-FFF2-40B4-BE49-F238E27FC236}">
                <a16:creationId xmlns:a16="http://schemas.microsoft.com/office/drawing/2014/main" id="{AFDE4CAB-1712-4C65-7DF5-BEF983A61277}"/>
              </a:ext>
            </a:extLst>
          </p:cNvPr>
          <p:cNvCxnSpPr>
            <a:cxnSpLocks/>
            <a:stCxn id="76" idx="3"/>
            <a:endCxn id="56" idx="1"/>
          </p:cNvCxnSpPr>
          <p:nvPr/>
        </p:nvCxnSpPr>
        <p:spPr>
          <a:xfrm>
            <a:off x="7038239" y="4277575"/>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7" name="直線矢印コネクタ 126">
            <a:extLst>
              <a:ext uri="{FF2B5EF4-FFF2-40B4-BE49-F238E27FC236}">
                <a16:creationId xmlns:a16="http://schemas.microsoft.com/office/drawing/2014/main" id="{92E96C00-DD20-6C3F-2649-EB69C28E235F}"/>
              </a:ext>
            </a:extLst>
          </p:cNvPr>
          <p:cNvCxnSpPr>
            <a:cxnSpLocks/>
            <a:stCxn id="75" idx="3"/>
            <a:endCxn id="55" idx="1"/>
          </p:cNvCxnSpPr>
          <p:nvPr/>
        </p:nvCxnSpPr>
        <p:spPr>
          <a:xfrm>
            <a:off x="7041172" y="3933295"/>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8" name="直線矢印コネクタ 127">
            <a:extLst>
              <a:ext uri="{FF2B5EF4-FFF2-40B4-BE49-F238E27FC236}">
                <a16:creationId xmlns:a16="http://schemas.microsoft.com/office/drawing/2014/main" id="{171D1DDE-2378-9046-4269-EFBAE427E3DC}"/>
              </a:ext>
            </a:extLst>
          </p:cNvPr>
          <p:cNvCxnSpPr>
            <a:cxnSpLocks/>
            <a:stCxn id="73" idx="3"/>
            <a:endCxn id="54" idx="1"/>
          </p:cNvCxnSpPr>
          <p:nvPr/>
        </p:nvCxnSpPr>
        <p:spPr>
          <a:xfrm>
            <a:off x="7038239" y="3596099"/>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9" name="直線矢印コネクタ 128">
            <a:extLst>
              <a:ext uri="{FF2B5EF4-FFF2-40B4-BE49-F238E27FC236}">
                <a16:creationId xmlns:a16="http://schemas.microsoft.com/office/drawing/2014/main" id="{1F1D5DC4-0C7A-7DE7-F1B7-8D109D79791D}"/>
              </a:ext>
            </a:extLst>
          </p:cNvPr>
          <p:cNvCxnSpPr>
            <a:cxnSpLocks/>
            <a:stCxn id="72" idx="3"/>
            <a:endCxn id="53" idx="1"/>
          </p:cNvCxnSpPr>
          <p:nvPr/>
        </p:nvCxnSpPr>
        <p:spPr>
          <a:xfrm>
            <a:off x="7038239" y="3251819"/>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0" name="直線矢印コネクタ 129">
            <a:extLst>
              <a:ext uri="{FF2B5EF4-FFF2-40B4-BE49-F238E27FC236}">
                <a16:creationId xmlns:a16="http://schemas.microsoft.com/office/drawing/2014/main" id="{13E2FFF5-75DF-6624-56D0-ADF8E0F4498B}"/>
              </a:ext>
            </a:extLst>
          </p:cNvPr>
          <p:cNvCxnSpPr>
            <a:cxnSpLocks/>
            <a:stCxn id="68" idx="3"/>
            <a:endCxn id="52" idx="1"/>
          </p:cNvCxnSpPr>
          <p:nvPr/>
        </p:nvCxnSpPr>
        <p:spPr>
          <a:xfrm>
            <a:off x="7041172" y="2907539"/>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5" name="直線矢印コネクタ 144">
            <a:extLst>
              <a:ext uri="{FF2B5EF4-FFF2-40B4-BE49-F238E27FC236}">
                <a16:creationId xmlns:a16="http://schemas.microsoft.com/office/drawing/2014/main" id="{9610C0F0-5489-DB1C-006F-7F268EE76D25}"/>
              </a:ext>
            </a:extLst>
          </p:cNvPr>
          <p:cNvCxnSpPr>
            <a:cxnSpLocks/>
            <a:stCxn id="80" idx="3"/>
            <a:endCxn id="62" idx="1"/>
          </p:cNvCxnSpPr>
          <p:nvPr/>
        </p:nvCxnSpPr>
        <p:spPr>
          <a:xfrm>
            <a:off x="7038239" y="5620204"/>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6" name="直線矢印コネクタ 145">
            <a:extLst>
              <a:ext uri="{FF2B5EF4-FFF2-40B4-BE49-F238E27FC236}">
                <a16:creationId xmlns:a16="http://schemas.microsoft.com/office/drawing/2014/main" id="{BF89648A-B700-16AA-7AD9-64CC6CBE402E}"/>
              </a:ext>
            </a:extLst>
          </p:cNvPr>
          <p:cNvCxnSpPr>
            <a:cxnSpLocks/>
            <a:stCxn id="79" idx="3"/>
            <a:endCxn id="61" idx="1"/>
          </p:cNvCxnSpPr>
          <p:nvPr/>
        </p:nvCxnSpPr>
        <p:spPr>
          <a:xfrm>
            <a:off x="7041167" y="5287647"/>
            <a:ext cx="8455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1" name="直線矢印コネクタ 150">
            <a:extLst>
              <a:ext uri="{FF2B5EF4-FFF2-40B4-BE49-F238E27FC236}">
                <a16:creationId xmlns:a16="http://schemas.microsoft.com/office/drawing/2014/main" id="{62F28F9E-E3CF-B804-226A-AF33C1792BA6}"/>
              </a:ext>
            </a:extLst>
          </p:cNvPr>
          <p:cNvCxnSpPr>
            <a:cxnSpLocks/>
            <a:stCxn id="51" idx="3"/>
            <a:endCxn id="8" idx="1"/>
          </p:cNvCxnSpPr>
          <p:nvPr/>
        </p:nvCxnSpPr>
        <p:spPr>
          <a:xfrm>
            <a:off x="9325707" y="2570343"/>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2" name="直線矢印コネクタ 151">
            <a:extLst>
              <a:ext uri="{FF2B5EF4-FFF2-40B4-BE49-F238E27FC236}">
                <a16:creationId xmlns:a16="http://schemas.microsoft.com/office/drawing/2014/main" id="{5DCD1099-01AC-7042-16F7-9914B1ED95C1}"/>
              </a:ext>
            </a:extLst>
          </p:cNvPr>
          <p:cNvCxnSpPr>
            <a:cxnSpLocks/>
            <a:stCxn id="65" idx="3"/>
            <a:endCxn id="34" idx="1"/>
          </p:cNvCxnSpPr>
          <p:nvPr/>
        </p:nvCxnSpPr>
        <p:spPr>
          <a:xfrm>
            <a:off x="9328640" y="5945677"/>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3" name="直線矢印コネクタ 152">
            <a:extLst>
              <a:ext uri="{FF2B5EF4-FFF2-40B4-BE49-F238E27FC236}">
                <a16:creationId xmlns:a16="http://schemas.microsoft.com/office/drawing/2014/main" id="{DA8F7483-DF13-F5D0-F892-AFC7D7B1E0FA}"/>
              </a:ext>
            </a:extLst>
          </p:cNvPr>
          <p:cNvCxnSpPr>
            <a:cxnSpLocks/>
            <a:stCxn id="60" idx="3"/>
            <a:endCxn id="29" idx="1"/>
          </p:cNvCxnSpPr>
          <p:nvPr/>
        </p:nvCxnSpPr>
        <p:spPr>
          <a:xfrm>
            <a:off x="9331568" y="4955090"/>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4" name="直線矢印コネクタ 153">
            <a:extLst>
              <a:ext uri="{FF2B5EF4-FFF2-40B4-BE49-F238E27FC236}">
                <a16:creationId xmlns:a16="http://schemas.microsoft.com/office/drawing/2014/main" id="{11AA0F0D-265E-85F6-8C65-FC58845FBBD7}"/>
              </a:ext>
            </a:extLst>
          </p:cNvPr>
          <p:cNvCxnSpPr>
            <a:cxnSpLocks/>
            <a:stCxn id="59" idx="3"/>
            <a:endCxn id="28" idx="1"/>
          </p:cNvCxnSpPr>
          <p:nvPr/>
        </p:nvCxnSpPr>
        <p:spPr>
          <a:xfrm>
            <a:off x="9328635" y="4617894"/>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5" name="直線矢印コネクタ 154">
            <a:extLst>
              <a:ext uri="{FF2B5EF4-FFF2-40B4-BE49-F238E27FC236}">
                <a16:creationId xmlns:a16="http://schemas.microsoft.com/office/drawing/2014/main" id="{6056B86B-BFD1-65A1-015D-77E338438099}"/>
              </a:ext>
            </a:extLst>
          </p:cNvPr>
          <p:cNvCxnSpPr>
            <a:cxnSpLocks/>
            <a:stCxn id="56" idx="3"/>
            <a:endCxn id="27" idx="1"/>
          </p:cNvCxnSpPr>
          <p:nvPr/>
        </p:nvCxnSpPr>
        <p:spPr>
          <a:xfrm>
            <a:off x="9325707" y="4277575"/>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760CAFB2-3009-DCE9-FA03-C87A035E9D19}"/>
              </a:ext>
            </a:extLst>
          </p:cNvPr>
          <p:cNvCxnSpPr>
            <a:cxnSpLocks/>
            <a:stCxn id="55" idx="3"/>
            <a:endCxn id="24" idx="1"/>
          </p:cNvCxnSpPr>
          <p:nvPr/>
        </p:nvCxnSpPr>
        <p:spPr>
          <a:xfrm>
            <a:off x="9328640" y="3933295"/>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BF22DF9D-E1D1-99FD-09A7-D6C3E787983D}"/>
              </a:ext>
            </a:extLst>
          </p:cNvPr>
          <p:cNvCxnSpPr>
            <a:cxnSpLocks/>
            <a:stCxn id="54" idx="3"/>
            <a:endCxn id="22" idx="1"/>
          </p:cNvCxnSpPr>
          <p:nvPr/>
        </p:nvCxnSpPr>
        <p:spPr>
          <a:xfrm>
            <a:off x="9325707" y="3596099"/>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8" name="直線矢印コネクタ 157">
            <a:extLst>
              <a:ext uri="{FF2B5EF4-FFF2-40B4-BE49-F238E27FC236}">
                <a16:creationId xmlns:a16="http://schemas.microsoft.com/office/drawing/2014/main" id="{94B0D2C8-21B1-1739-A7D4-BEBCA2F5D442}"/>
              </a:ext>
            </a:extLst>
          </p:cNvPr>
          <p:cNvCxnSpPr>
            <a:cxnSpLocks/>
            <a:stCxn id="53" idx="3"/>
            <a:endCxn id="9" idx="1"/>
          </p:cNvCxnSpPr>
          <p:nvPr/>
        </p:nvCxnSpPr>
        <p:spPr>
          <a:xfrm>
            <a:off x="9325707" y="3251819"/>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9" name="直線矢印コネクタ 158">
            <a:extLst>
              <a:ext uri="{FF2B5EF4-FFF2-40B4-BE49-F238E27FC236}">
                <a16:creationId xmlns:a16="http://schemas.microsoft.com/office/drawing/2014/main" id="{396B945C-67BF-67CD-047B-88E78C43ACA7}"/>
              </a:ext>
            </a:extLst>
          </p:cNvPr>
          <p:cNvCxnSpPr>
            <a:cxnSpLocks/>
            <a:stCxn id="52" idx="3"/>
            <a:endCxn id="7" idx="1"/>
          </p:cNvCxnSpPr>
          <p:nvPr/>
        </p:nvCxnSpPr>
        <p:spPr>
          <a:xfrm>
            <a:off x="9328640" y="2907539"/>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0" name="直線矢印コネクタ 159">
            <a:extLst>
              <a:ext uri="{FF2B5EF4-FFF2-40B4-BE49-F238E27FC236}">
                <a16:creationId xmlns:a16="http://schemas.microsoft.com/office/drawing/2014/main" id="{2CAD5337-F6D8-EE53-594F-9330BA410657}"/>
              </a:ext>
            </a:extLst>
          </p:cNvPr>
          <p:cNvCxnSpPr>
            <a:cxnSpLocks/>
            <a:stCxn id="62" idx="3"/>
            <a:endCxn id="33" idx="1"/>
          </p:cNvCxnSpPr>
          <p:nvPr/>
        </p:nvCxnSpPr>
        <p:spPr>
          <a:xfrm>
            <a:off x="9325707" y="5620204"/>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1" name="直線矢印コネクタ 160">
            <a:extLst>
              <a:ext uri="{FF2B5EF4-FFF2-40B4-BE49-F238E27FC236}">
                <a16:creationId xmlns:a16="http://schemas.microsoft.com/office/drawing/2014/main" id="{5B030D92-638A-4D3B-AD32-52B19577E118}"/>
              </a:ext>
            </a:extLst>
          </p:cNvPr>
          <p:cNvCxnSpPr>
            <a:cxnSpLocks/>
            <a:stCxn id="61" idx="3"/>
            <a:endCxn id="31" idx="1"/>
          </p:cNvCxnSpPr>
          <p:nvPr/>
        </p:nvCxnSpPr>
        <p:spPr>
          <a:xfrm>
            <a:off x="9328635" y="5287647"/>
            <a:ext cx="427891"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8188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16240A84-1F50-B7AA-034D-6BEFADDB3280}"/>
              </a:ext>
            </a:extLst>
          </p:cNvPr>
          <p:cNvSpPr>
            <a:spLocks noGrp="1"/>
          </p:cNvSpPr>
          <p:nvPr>
            <p:ph idx="1"/>
          </p:nvPr>
        </p:nvSpPr>
        <p:spPr>
          <a:xfrm>
            <a:off x="838200" y="1608463"/>
            <a:ext cx="10515600" cy="3914032"/>
          </a:xfrm>
        </p:spPr>
        <p:txBody>
          <a:bodyPr>
            <a:normAutofit/>
          </a:bodyPr>
          <a:lstStyle/>
          <a:p>
            <a:pPr marL="0" indent="0">
              <a:buNone/>
            </a:pPr>
            <a:r>
              <a:rPr kumimoji="1" lang="en-US" altLang="ja-JP" sz="2600" dirty="0">
                <a:solidFill>
                  <a:srgbClr val="FF0000"/>
                </a:solidFill>
                <a:latin typeface="+mn-ea"/>
              </a:rPr>
              <a:t>【</a:t>
            </a:r>
            <a:r>
              <a:rPr kumimoji="1" lang="ja-JP" altLang="en-US" sz="2600" dirty="0">
                <a:solidFill>
                  <a:srgbClr val="FF0000"/>
                </a:solidFill>
                <a:latin typeface="+mn-ea"/>
              </a:rPr>
              <a:t>方針</a:t>
            </a:r>
            <a:r>
              <a:rPr kumimoji="1" lang="en-US" altLang="ja-JP" sz="2600" dirty="0">
                <a:solidFill>
                  <a:srgbClr val="FF0000"/>
                </a:solidFill>
                <a:latin typeface="+mn-ea"/>
              </a:rPr>
              <a:t>】</a:t>
            </a:r>
            <a:br>
              <a:rPr kumimoji="1" lang="en-US" altLang="ja-JP" sz="2600" dirty="0">
                <a:solidFill>
                  <a:srgbClr val="FF0000"/>
                </a:solidFill>
                <a:latin typeface="+mn-ea"/>
              </a:rPr>
            </a:br>
            <a:r>
              <a:rPr lang="ja-JP" altLang="en-US" sz="2600" dirty="0">
                <a:solidFill>
                  <a:srgbClr val="FF0000"/>
                </a:solidFill>
                <a:latin typeface="+mn-ea"/>
              </a:rPr>
              <a:t>日の里地区防災計画に従い具体的に計画実行を行います。</a:t>
            </a:r>
            <a:endParaRPr kumimoji="1" lang="en-US" altLang="ja-JP" sz="2600" dirty="0">
              <a:solidFill>
                <a:srgbClr val="FF0000"/>
              </a:solidFill>
              <a:latin typeface="+mn-ea"/>
            </a:endParaRPr>
          </a:p>
          <a:p>
            <a:r>
              <a:rPr lang="ja-JP" altLang="en-US" sz="2600" dirty="0">
                <a:latin typeface="+mn-ea"/>
              </a:rPr>
              <a:t>地区</a:t>
            </a:r>
            <a:r>
              <a:rPr kumimoji="1" lang="ja-JP" altLang="en-US" sz="2600" dirty="0">
                <a:latin typeface="+mn-ea"/>
              </a:rPr>
              <a:t>の防災点検（危険箇所の把握、改善提案）</a:t>
            </a:r>
            <a:endParaRPr kumimoji="1" lang="en-US" altLang="ja-JP" sz="2600" dirty="0">
              <a:latin typeface="+mn-ea"/>
            </a:endParaRPr>
          </a:p>
          <a:p>
            <a:r>
              <a:rPr lang="ja-JP" altLang="en-US" sz="2600" dirty="0">
                <a:latin typeface="+mn-ea"/>
              </a:rPr>
              <a:t>防災訓練、防災教育、啓発活動の実施</a:t>
            </a:r>
            <a:endParaRPr lang="en-US" altLang="ja-JP" sz="2600" dirty="0">
              <a:latin typeface="+mn-ea"/>
            </a:endParaRPr>
          </a:p>
          <a:p>
            <a:r>
              <a:rPr kumimoji="1" lang="ja-JP" altLang="en-US" sz="2600" dirty="0">
                <a:latin typeface="+mn-ea"/>
              </a:rPr>
              <a:t>要配慮者支援体制の整備</a:t>
            </a:r>
            <a:endParaRPr kumimoji="1" lang="en-US" altLang="ja-JP" sz="2600" dirty="0">
              <a:latin typeface="+mn-ea"/>
            </a:endParaRPr>
          </a:p>
          <a:p>
            <a:r>
              <a:rPr lang="ja-JP" altLang="ja-JP" sz="2600" dirty="0">
                <a:latin typeface="+mn-ea"/>
              </a:rPr>
              <a:t>自助・共助の促進を目的とする情報収集・提供</a:t>
            </a:r>
            <a:endParaRPr lang="en-US" altLang="ja-JP" sz="2600" dirty="0">
              <a:latin typeface="+mn-ea"/>
            </a:endParaRPr>
          </a:p>
          <a:p>
            <a:r>
              <a:rPr lang="ja-JP" altLang="ja-JP" sz="2600" dirty="0">
                <a:latin typeface="+mn-ea"/>
              </a:rPr>
              <a:t>行政・関係機関との連携・協力</a:t>
            </a:r>
            <a:r>
              <a:rPr lang="ja-JP" altLang="en-US" sz="2600" dirty="0">
                <a:latin typeface="+mn-ea"/>
              </a:rPr>
              <a:t>（主に防災士の会 役員）</a:t>
            </a:r>
            <a:endParaRPr lang="en-US" altLang="ja-JP" sz="2600" dirty="0">
              <a:latin typeface="+mn-ea"/>
            </a:endParaRPr>
          </a:p>
          <a:p>
            <a:r>
              <a:rPr lang="ja-JP" altLang="ja-JP" sz="2600" dirty="0">
                <a:latin typeface="+mn-ea"/>
              </a:rPr>
              <a:t>その他、本会の目的達成に必要な活動</a:t>
            </a:r>
            <a:endParaRPr kumimoji="1" lang="ja-JP" altLang="en-US" sz="2600" dirty="0">
              <a:latin typeface="+mn-ea"/>
            </a:endParaRPr>
          </a:p>
        </p:txBody>
      </p:sp>
      <p:sp>
        <p:nvSpPr>
          <p:cNvPr id="3" name="タイトル 2">
            <a:extLst>
              <a:ext uri="{FF2B5EF4-FFF2-40B4-BE49-F238E27FC236}">
                <a16:creationId xmlns:a16="http://schemas.microsoft.com/office/drawing/2014/main" id="{93CC8AC7-6A6C-6B9C-83C3-4F1BDD65BB69}"/>
              </a:ext>
            </a:extLst>
          </p:cNvPr>
          <p:cNvSpPr>
            <a:spLocks noGrp="1"/>
          </p:cNvSpPr>
          <p:nvPr>
            <p:ph type="title"/>
          </p:nvPr>
        </p:nvSpPr>
        <p:spPr/>
        <p:txBody>
          <a:bodyPr/>
          <a:lstStyle/>
          <a:p>
            <a:r>
              <a:rPr kumimoji="1" lang="ja-JP" altLang="en-US" dirty="0"/>
              <a:t>日の里防災士の会 がやること</a:t>
            </a:r>
          </a:p>
        </p:txBody>
      </p:sp>
      <p:sp>
        <p:nvSpPr>
          <p:cNvPr id="5" name="スライド番号プレースホルダー 4">
            <a:extLst>
              <a:ext uri="{FF2B5EF4-FFF2-40B4-BE49-F238E27FC236}">
                <a16:creationId xmlns:a16="http://schemas.microsoft.com/office/drawing/2014/main" id="{370CAF98-B98F-5031-8CBA-4337ADB25165}"/>
              </a:ext>
            </a:extLst>
          </p:cNvPr>
          <p:cNvSpPr>
            <a:spLocks noGrp="1"/>
          </p:cNvSpPr>
          <p:nvPr>
            <p:ph type="sldNum" sz="quarter" idx="12"/>
          </p:nvPr>
        </p:nvSpPr>
        <p:spPr/>
        <p:txBody>
          <a:bodyPr/>
          <a:lstStyle/>
          <a:p>
            <a:pPr algn="r"/>
            <a:fld id="{DA329028-6186-40E2-A66A-FAB56505BF21}" type="slidenum">
              <a:rPr lang="ja-JP" altLang="en-US" smtClean="0"/>
              <a:pPr algn="r"/>
              <a:t>7</a:t>
            </a:fld>
            <a:endParaRPr lang="ja-JP" altLang="en-US"/>
          </a:p>
        </p:txBody>
      </p:sp>
    </p:spTree>
    <p:extLst>
      <p:ext uri="{BB962C8B-B14F-4D97-AF65-F5344CB8AC3E}">
        <p14:creationId xmlns:p14="http://schemas.microsoft.com/office/powerpoint/2010/main" val="124068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BAD675CD-FFBE-17E6-4008-86EF5CDF57A0}"/>
              </a:ext>
            </a:extLst>
          </p:cNvPr>
          <p:cNvSpPr>
            <a:spLocks noGrp="1"/>
          </p:cNvSpPr>
          <p:nvPr>
            <p:ph idx="1"/>
          </p:nvPr>
        </p:nvSpPr>
        <p:spPr>
          <a:xfrm>
            <a:off x="838200" y="1608462"/>
            <a:ext cx="10515600" cy="3467629"/>
          </a:xfrm>
        </p:spPr>
        <p:txBody>
          <a:bodyPr>
            <a:normAutofit fontScale="92500" lnSpcReduction="10000"/>
          </a:bodyPr>
          <a:lstStyle/>
          <a:p>
            <a:pPr marL="0" indent="0">
              <a:buNone/>
            </a:pPr>
            <a:r>
              <a:rPr lang="en-US" altLang="ja-JP" dirty="0">
                <a:solidFill>
                  <a:srgbClr val="FF0000"/>
                </a:solidFill>
              </a:rPr>
              <a:t>【</a:t>
            </a:r>
            <a:r>
              <a:rPr lang="ja-JP" altLang="en-US" dirty="0">
                <a:solidFill>
                  <a:srgbClr val="FF0000"/>
                </a:solidFill>
              </a:rPr>
              <a:t>方針</a:t>
            </a:r>
            <a:r>
              <a:rPr lang="en-US" altLang="ja-JP" dirty="0">
                <a:solidFill>
                  <a:srgbClr val="FF0000"/>
                </a:solidFill>
              </a:rPr>
              <a:t>】</a:t>
            </a:r>
          </a:p>
          <a:p>
            <a:pPr marL="0" indent="0">
              <a:buNone/>
            </a:pPr>
            <a:r>
              <a:rPr kumimoji="1" lang="ja-JP" altLang="en-US" dirty="0">
                <a:solidFill>
                  <a:srgbClr val="FF0000"/>
                </a:solidFill>
              </a:rPr>
              <a:t>日の里防災士の会は平時の活動であり、災害発生時には日の里地区自主防災会の指示において災害対策活動を実施します。</a:t>
            </a:r>
            <a:endParaRPr kumimoji="1" lang="en-US" altLang="ja-JP" dirty="0"/>
          </a:p>
          <a:p>
            <a:r>
              <a:rPr kumimoji="1" lang="ja-JP" altLang="en-US" dirty="0"/>
              <a:t>災害発生時の救助活動、ボランティア活動</a:t>
            </a:r>
            <a:endParaRPr kumimoji="1" lang="en-US" altLang="ja-JP" dirty="0"/>
          </a:p>
          <a:p>
            <a:r>
              <a:rPr lang="ja-JP" altLang="en-US" dirty="0"/>
              <a:t>災害発生時の見回り、点検確認</a:t>
            </a:r>
            <a:endParaRPr lang="en-US" altLang="ja-JP" dirty="0"/>
          </a:p>
          <a:p>
            <a:r>
              <a:rPr kumimoji="1" lang="ja-JP" altLang="en-US" dirty="0"/>
              <a:t>災害発生時の避難所への訪問、手助け</a:t>
            </a:r>
            <a:endParaRPr kumimoji="1" lang="en-US" altLang="ja-JP" dirty="0"/>
          </a:p>
          <a:p>
            <a:r>
              <a:rPr kumimoji="1" lang="ja-JP" altLang="en-US" dirty="0"/>
              <a:t>災害発生時の要配慮者の支援活動</a:t>
            </a:r>
            <a:endParaRPr kumimoji="1" lang="en-US" altLang="ja-JP" dirty="0"/>
          </a:p>
          <a:p>
            <a:r>
              <a:rPr lang="ja-JP" altLang="en-US" dirty="0"/>
              <a:t>行政、外部関係機関への連絡</a:t>
            </a:r>
            <a:endParaRPr kumimoji="1" lang="en-US" altLang="ja-JP" dirty="0"/>
          </a:p>
        </p:txBody>
      </p:sp>
      <p:sp>
        <p:nvSpPr>
          <p:cNvPr id="3" name="タイトル 2">
            <a:extLst>
              <a:ext uri="{FF2B5EF4-FFF2-40B4-BE49-F238E27FC236}">
                <a16:creationId xmlns:a16="http://schemas.microsoft.com/office/drawing/2014/main" id="{2D471482-9F07-D9E0-CAD4-2D8B17DAB2DF}"/>
              </a:ext>
            </a:extLst>
          </p:cNvPr>
          <p:cNvSpPr>
            <a:spLocks noGrp="1"/>
          </p:cNvSpPr>
          <p:nvPr>
            <p:ph type="title"/>
          </p:nvPr>
        </p:nvSpPr>
        <p:spPr/>
        <p:txBody>
          <a:bodyPr/>
          <a:lstStyle/>
          <a:p>
            <a:r>
              <a:rPr kumimoji="1" lang="ja-JP" altLang="en-US" dirty="0"/>
              <a:t>日の里防災士の会 が必ずしもやらなくてよいこと</a:t>
            </a:r>
          </a:p>
        </p:txBody>
      </p:sp>
      <p:sp>
        <p:nvSpPr>
          <p:cNvPr id="4" name="タイトル 2">
            <a:extLst>
              <a:ext uri="{FF2B5EF4-FFF2-40B4-BE49-F238E27FC236}">
                <a16:creationId xmlns:a16="http://schemas.microsoft.com/office/drawing/2014/main" id="{AFEF3E28-F8CE-B84A-BCD4-EAD865E3DC97}"/>
              </a:ext>
            </a:extLst>
          </p:cNvPr>
          <p:cNvSpPr txBox="1">
            <a:spLocks/>
          </p:cNvSpPr>
          <p:nvPr/>
        </p:nvSpPr>
        <p:spPr>
          <a:xfrm>
            <a:off x="838200" y="5120585"/>
            <a:ext cx="10515600" cy="1080923"/>
          </a:xfrm>
          <a:prstGeom prst="rect">
            <a:avLst/>
          </a:prstGeom>
          <a:solidFill>
            <a:schemeClr val="bg1"/>
          </a:solidFill>
          <a:ln w="38100">
            <a:solidFill>
              <a:srgbClr val="FF0000"/>
            </a:solidFill>
          </a:ln>
        </p:spPr>
        <p:txBody>
          <a:bodyPr anchor="ctr" anchorCtr="0"/>
          <a:lstStyle>
            <a:lvl1pPr algn="l" defTabSz="914400" rtl="0" eaLnBrk="1" latinLnBrk="0" hangingPunct="1">
              <a:lnSpc>
                <a:spcPct val="90000"/>
              </a:lnSpc>
              <a:spcBef>
                <a:spcPct val="0"/>
              </a:spcBef>
              <a:buNone/>
              <a:defRPr kumimoji="1" sz="2800" kern="1200">
                <a:solidFill>
                  <a:schemeClr val="tx1"/>
                </a:solidFill>
                <a:latin typeface="Meiryo UI" panose="020B0604030504040204" pitchFamily="50" charset="-128"/>
                <a:ea typeface="Meiryo UI" panose="020B0604030504040204" pitchFamily="50" charset="-128"/>
                <a:cs typeface="+mj-cs"/>
              </a:defRPr>
            </a:lvl1pPr>
          </a:lstStyle>
          <a:p>
            <a:pPr marL="285750" indent="-285750">
              <a:buFont typeface="Arial" panose="020B0604020202020204" pitchFamily="34" charset="0"/>
              <a:buChar char="•"/>
            </a:pPr>
            <a:r>
              <a:rPr lang="ja-JP" altLang="en-US" sz="1200" dirty="0"/>
              <a:t>防災士の会の目的は、災害に備え準備をすることにあります。</a:t>
            </a:r>
            <a:endParaRPr lang="en-US" altLang="ja-JP" sz="1200" dirty="0"/>
          </a:p>
          <a:p>
            <a:pPr marL="285750" indent="-285750">
              <a:buFont typeface="Arial" panose="020B0604020202020204" pitchFamily="34" charset="0"/>
              <a:buChar char="•"/>
            </a:pPr>
            <a:r>
              <a:rPr lang="ja-JP" altLang="en-US" sz="1200" dirty="0"/>
              <a:t>災害が発生した際の活動は、安全を確保できる場合にのみ個人の判断で行ってください。防災士の会として救助活動等の義務を負うものではないことをご理解ください。原則、危険を伴う救助活動は、行政・消防団などの常日頃から救助活動の訓練をしている機関によって行われるものです。</a:t>
            </a:r>
            <a:endParaRPr lang="en-US" altLang="ja-JP" sz="1200" dirty="0"/>
          </a:p>
          <a:p>
            <a:pPr marL="285750" indent="-285750">
              <a:buFont typeface="Arial" panose="020B0604020202020204" pitchFamily="34" charset="0"/>
              <a:buChar char="•"/>
            </a:pPr>
            <a:r>
              <a:rPr lang="ja-JP" altLang="en-US" sz="1200" dirty="0"/>
              <a:t>各自の判断による共助を止めるものではありませんが、災害時に地域住民から求められることに対して防災士の会として必ずしも応える必要は無いことをご理解ください。</a:t>
            </a:r>
            <a:endParaRPr lang="en-US" altLang="ja-JP" sz="1200" dirty="0"/>
          </a:p>
          <a:p>
            <a:pPr marL="285750" indent="-285750">
              <a:buFont typeface="Arial" panose="020B0604020202020204" pitchFamily="34" charset="0"/>
              <a:buChar char="•"/>
            </a:pPr>
            <a:r>
              <a:rPr lang="ja-JP" altLang="en-US" sz="1200" dirty="0"/>
              <a:t>自分自身 及び 家族に対する自助を最優先に考え冷静な行動を取ってください。</a:t>
            </a:r>
          </a:p>
        </p:txBody>
      </p:sp>
      <p:sp>
        <p:nvSpPr>
          <p:cNvPr id="6" name="スライド番号プレースホルダー 5">
            <a:extLst>
              <a:ext uri="{FF2B5EF4-FFF2-40B4-BE49-F238E27FC236}">
                <a16:creationId xmlns:a16="http://schemas.microsoft.com/office/drawing/2014/main" id="{C0B272AA-7DA7-8D84-70C0-F57DF4884C4D}"/>
              </a:ext>
            </a:extLst>
          </p:cNvPr>
          <p:cNvSpPr>
            <a:spLocks noGrp="1"/>
          </p:cNvSpPr>
          <p:nvPr>
            <p:ph type="sldNum" sz="quarter" idx="12"/>
          </p:nvPr>
        </p:nvSpPr>
        <p:spPr/>
        <p:txBody>
          <a:bodyPr/>
          <a:lstStyle/>
          <a:p>
            <a:pPr algn="r"/>
            <a:fld id="{DA329028-6186-40E2-A66A-FAB56505BF21}" type="slidenum">
              <a:rPr lang="ja-JP" altLang="en-US" smtClean="0"/>
              <a:pPr algn="r"/>
              <a:t>8</a:t>
            </a:fld>
            <a:endParaRPr lang="ja-JP" altLang="en-US"/>
          </a:p>
        </p:txBody>
      </p:sp>
    </p:spTree>
    <p:extLst>
      <p:ext uri="{BB962C8B-B14F-4D97-AF65-F5344CB8AC3E}">
        <p14:creationId xmlns:p14="http://schemas.microsoft.com/office/powerpoint/2010/main" val="184073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B149F-70BA-EA6F-C4C9-A3B020DEE65C}"/>
            </a:ext>
          </a:extLst>
        </p:cNvPr>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F5A347F5-827B-2E04-49DD-66CEA5AF1F8E}"/>
              </a:ext>
            </a:extLst>
          </p:cNvPr>
          <p:cNvSpPr>
            <a:spLocks noGrp="1"/>
          </p:cNvSpPr>
          <p:nvPr>
            <p:ph idx="1"/>
          </p:nvPr>
        </p:nvSpPr>
        <p:spPr/>
        <p:txBody>
          <a:bodyPr>
            <a:normAutofit/>
          </a:bodyPr>
          <a:lstStyle/>
          <a:p>
            <a:pPr marL="0" indent="0">
              <a:buNone/>
            </a:pPr>
            <a:r>
              <a:rPr kumimoji="1" lang="en-US" altLang="ja-JP" dirty="0">
                <a:latin typeface="+mn-ea"/>
              </a:rPr>
              <a:t>【</a:t>
            </a:r>
            <a:r>
              <a:rPr kumimoji="1" lang="ja-JP" altLang="en-US" dirty="0">
                <a:latin typeface="+mn-ea"/>
              </a:rPr>
              <a:t>日の里地区防災計画</a:t>
            </a:r>
            <a:r>
              <a:rPr kumimoji="1" lang="en-US" altLang="ja-JP" dirty="0">
                <a:latin typeface="+mn-ea"/>
              </a:rPr>
              <a:t>】</a:t>
            </a:r>
          </a:p>
          <a:p>
            <a:pPr marL="0" indent="0">
              <a:buNone/>
            </a:pPr>
            <a:r>
              <a:rPr kumimoji="1" lang="ja-JP" altLang="en-US" dirty="0">
                <a:latin typeface="+mn-ea"/>
              </a:rPr>
              <a:t>災害発生時に炊き出しを行う</a:t>
            </a:r>
            <a:endParaRPr kumimoji="1" lang="en-US" altLang="ja-JP" dirty="0">
              <a:latin typeface="+mn-ea"/>
            </a:endParaRPr>
          </a:p>
          <a:p>
            <a:pPr marL="0" indent="0">
              <a:buNone/>
            </a:pPr>
            <a:endParaRPr lang="en-US" altLang="ja-JP" dirty="0">
              <a:latin typeface="+mn-ea"/>
            </a:endParaRPr>
          </a:p>
          <a:p>
            <a:pPr marL="0" indent="0">
              <a:buNone/>
            </a:pPr>
            <a:r>
              <a:rPr kumimoji="1" lang="en-US" altLang="ja-JP" dirty="0">
                <a:latin typeface="+mn-ea"/>
              </a:rPr>
              <a:t>【</a:t>
            </a:r>
            <a:r>
              <a:rPr kumimoji="1" lang="ja-JP" altLang="en-US" dirty="0">
                <a:latin typeface="+mn-ea"/>
              </a:rPr>
              <a:t>日の里</a:t>
            </a:r>
            <a:r>
              <a:rPr lang="ja-JP" altLang="en-US" dirty="0">
                <a:latin typeface="+mn-ea"/>
              </a:rPr>
              <a:t>防災士の会のやること</a:t>
            </a:r>
            <a:r>
              <a:rPr lang="en-US" altLang="ja-JP" dirty="0">
                <a:latin typeface="+mn-ea"/>
              </a:rPr>
              <a:t>】</a:t>
            </a:r>
          </a:p>
          <a:p>
            <a:pPr marL="0" indent="0">
              <a:buNone/>
            </a:pPr>
            <a:r>
              <a:rPr kumimoji="1" lang="ja-JP" altLang="en-US" sz="2000" dirty="0">
                <a:latin typeface="+mn-ea"/>
              </a:rPr>
              <a:t>　　　いつ</a:t>
            </a:r>
            <a:r>
              <a:rPr lang="ja-JP" altLang="en-US" sz="2000" dirty="0">
                <a:latin typeface="+mn-ea"/>
                <a:sym typeface="Wingdings" panose="05000000000000000000" pitchFamily="2" charset="2"/>
              </a:rPr>
              <a:t>：（地震発生から３日後）</a:t>
            </a:r>
            <a:br>
              <a:rPr lang="en-US" altLang="ja-JP" sz="2000" dirty="0">
                <a:latin typeface="+mn-ea"/>
              </a:rPr>
            </a:br>
            <a:r>
              <a:rPr lang="ja-JP" altLang="en-US" sz="2000" dirty="0">
                <a:latin typeface="+mn-ea"/>
              </a:rPr>
              <a:t>　　どこで：（各町内の公園）</a:t>
            </a:r>
            <a:br>
              <a:rPr lang="en-US" altLang="ja-JP" sz="2000" dirty="0">
                <a:latin typeface="+mn-ea"/>
              </a:rPr>
            </a:br>
            <a:r>
              <a:rPr lang="ja-JP" altLang="en-US" sz="2000" dirty="0">
                <a:latin typeface="+mn-ea"/>
              </a:rPr>
              <a:t>　　　誰が：（各自治会組長）</a:t>
            </a:r>
            <a:br>
              <a:rPr lang="en-US" altLang="ja-JP" sz="2000" dirty="0">
                <a:latin typeface="+mn-ea"/>
              </a:rPr>
            </a:br>
            <a:r>
              <a:rPr lang="ja-JP" altLang="en-US" sz="2000" dirty="0">
                <a:latin typeface="+mn-ea"/>
              </a:rPr>
              <a:t>　　　何を：（豚汁</a:t>
            </a:r>
            <a:r>
              <a:rPr lang="en-US" altLang="ja-JP" sz="2000" dirty="0">
                <a:latin typeface="+mn-ea"/>
              </a:rPr>
              <a:t>100</a:t>
            </a:r>
            <a:r>
              <a:rPr lang="ja-JP" altLang="en-US" sz="2000" dirty="0">
                <a:latin typeface="+mn-ea"/>
              </a:rPr>
              <a:t>人前）</a:t>
            </a:r>
            <a:br>
              <a:rPr lang="en-US" altLang="ja-JP" sz="2000" dirty="0">
                <a:latin typeface="+mn-ea"/>
              </a:rPr>
            </a:br>
            <a:r>
              <a:rPr kumimoji="1" lang="ja-JP" altLang="en-US" sz="2000" dirty="0">
                <a:latin typeface="+mn-ea"/>
              </a:rPr>
              <a:t>どのように：（サニー日の里店にて材料購入）</a:t>
            </a:r>
            <a:br>
              <a:rPr kumimoji="1" lang="en-US" altLang="ja-JP" sz="2000" dirty="0">
                <a:latin typeface="+mn-ea"/>
              </a:rPr>
            </a:br>
            <a:r>
              <a:rPr kumimoji="1" lang="ja-JP" altLang="en-US" sz="2000" dirty="0">
                <a:latin typeface="+mn-ea"/>
              </a:rPr>
              <a:t>　　　予算：（各自治会にて全額負担）</a:t>
            </a:r>
            <a:endParaRPr kumimoji="1" lang="en-US" altLang="ja-JP" sz="2000" dirty="0">
              <a:latin typeface="+mn-ea"/>
            </a:endParaRPr>
          </a:p>
          <a:p>
            <a:pPr marL="0" indent="0">
              <a:buNone/>
            </a:pPr>
            <a:r>
              <a:rPr lang="ja-JP" altLang="en-US" sz="2000" dirty="0">
                <a:latin typeface="+mn-ea"/>
              </a:rPr>
              <a:t>を具体的に</a:t>
            </a:r>
            <a:r>
              <a:rPr lang="ja-JP" altLang="en-US" sz="2000" u="sng" dirty="0">
                <a:solidFill>
                  <a:srgbClr val="FF0000"/>
                </a:solidFill>
                <a:latin typeface="+mn-ea"/>
              </a:rPr>
              <a:t>決めてマニュアル化</a:t>
            </a:r>
            <a:r>
              <a:rPr lang="ja-JP" altLang="en-US" sz="2000" dirty="0">
                <a:latin typeface="+mn-ea"/>
              </a:rPr>
              <a:t>する。</a:t>
            </a:r>
            <a:br>
              <a:rPr lang="en-US" altLang="ja-JP" sz="2000" dirty="0">
                <a:latin typeface="+mn-ea"/>
              </a:rPr>
            </a:br>
            <a:r>
              <a:rPr lang="ja-JP" altLang="en-US" sz="2000" dirty="0">
                <a:latin typeface="+mn-ea"/>
              </a:rPr>
              <a:t>そして作成したマニュアルを災害時に迅速に参照できるよう各公民館に配置する。</a:t>
            </a:r>
            <a:endParaRPr kumimoji="1" lang="ja-JP" altLang="en-US" sz="2000" dirty="0">
              <a:latin typeface="+mn-ea"/>
            </a:endParaRPr>
          </a:p>
        </p:txBody>
      </p:sp>
      <p:sp>
        <p:nvSpPr>
          <p:cNvPr id="3" name="タイトル 2">
            <a:extLst>
              <a:ext uri="{FF2B5EF4-FFF2-40B4-BE49-F238E27FC236}">
                <a16:creationId xmlns:a16="http://schemas.microsoft.com/office/drawing/2014/main" id="{E259D6BE-DF33-60FE-21C6-D61579B81F19}"/>
              </a:ext>
            </a:extLst>
          </p:cNvPr>
          <p:cNvSpPr>
            <a:spLocks noGrp="1"/>
          </p:cNvSpPr>
          <p:nvPr>
            <p:ph type="title"/>
          </p:nvPr>
        </p:nvSpPr>
        <p:spPr/>
        <p:txBody>
          <a:bodyPr/>
          <a:lstStyle/>
          <a:p>
            <a:r>
              <a:rPr lang="ja-JP" altLang="en-US" dirty="0"/>
              <a:t>日の里防災士の会 がやること（具体的な活動例①）</a:t>
            </a:r>
            <a:endParaRPr kumimoji="1" lang="ja-JP" altLang="en-US" dirty="0"/>
          </a:p>
        </p:txBody>
      </p:sp>
      <p:sp>
        <p:nvSpPr>
          <p:cNvPr id="5" name="スライド番号プレースホルダー 4">
            <a:extLst>
              <a:ext uri="{FF2B5EF4-FFF2-40B4-BE49-F238E27FC236}">
                <a16:creationId xmlns:a16="http://schemas.microsoft.com/office/drawing/2014/main" id="{68DA44E6-520F-049D-EA6A-653F170CEC8D}"/>
              </a:ext>
            </a:extLst>
          </p:cNvPr>
          <p:cNvSpPr>
            <a:spLocks noGrp="1"/>
          </p:cNvSpPr>
          <p:nvPr>
            <p:ph type="sldNum" sz="quarter" idx="12"/>
          </p:nvPr>
        </p:nvSpPr>
        <p:spPr/>
        <p:txBody>
          <a:bodyPr/>
          <a:lstStyle/>
          <a:p>
            <a:pPr algn="r"/>
            <a:fld id="{DA329028-6186-40E2-A66A-FAB56505BF21}" type="slidenum">
              <a:rPr lang="ja-JP" altLang="en-US" smtClean="0"/>
              <a:pPr algn="r"/>
              <a:t>9</a:t>
            </a:fld>
            <a:endParaRPr lang="ja-JP" altLang="en-US"/>
          </a:p>
        </p:txBody>
      </p:sp>
    </p:spTree>
    <p:extLst>
      <p:ext uri="{BB962C8B-B14F-4D97-AF65-F5344CB8AC3E}">
        <p14:creationId xmlns:p14="http://schemas.microsoft.com/office/powerpoint/2010/main" val="15501926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TotalTime>
  <Words>1329</Words>
  <Application>Microsoft Office PowerPoint</Application>
  <PresentationFormat>ワイド画面</PresentationFormat>
  <Paragraphs>132</Paragraphs>
  <Slides>11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11</vt:i4>
      </vt:variant>
    </vt:vector>
  </HeadingPairs>
  <TitlesOfParts>
    <vt:vector size="15" baseType="lpstr">
      <vt:lpstr>Meiryo UI</vt:lpstr>
      <vt:lpstr>游ゴシック</vt:lpstr>
      <vt:lpstr>Arial</vt:lpstr>
      <vt:lpstr>Office テーマ</vt:lpstr>
      <vt:lpstr>PowerPoint プレゼンテーション</vt:lpstr>
      <vt:lpstr>日の里防災士の会　設立趣意</vt:lpstr>
      <vt:lpstr>READYとは、準備（心構え）ができている状態</vt:lpstr>
      <vt:lpstr>日の里防災士の会　組織体系について</vt:lpstr>
      <vt:lpstr>リスクディフェンスライン（危機管理の防衛線）</vt:lpstr>
      <vt:lpstr>リスクディフェンスライン（危機管理の防衛線）</vt:lpstr>
      <vt:lpstr>日の里防災士の会 がやること</vt:lpstr>
      <vt:lpstr>日の里防災士の会 が必ずしもやらなくてよいこと</vt:lpstr>
      <vt:lpstr>日の里防災士の会 がやること（具体的な活動例①）</vt:lpstr>
      <vt:lpstr>日の里防災士の会 がやること（具体的な活動例②）</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一城 谷本</dc:creator>
  <cp:lastModifiedBy>一城 谷本</cp:lastModifiedBy>
  <cp:revision>41</cp:revision>
  <dcterms:created xsi:type="dcterms:W3CDTF">2025-10-20T13:10:17Z</dcterms:created>
  <dcterms:modified xsi:type="dcterms:W3CDTF">2025-12-31T14:03:47Z</dcterms:modified>
</cp:coreProperties>
</file>