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71" r:id="rId2"/>
    <p:sldId id="272" r:id="rId3"/>
    <p:sldId id="273" r:id="rId4"/>
    <p:sldId id="266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660"/>
  </p:normalViewPr>
  <p:slideViewPr>
    <p:cSldViewPr snapToGrid="0">
      <p:cViewPr varScale="1">
        <p:scale>
          <a:sx n="82" d="100"/>
          <a:sy n="82" d="100"/>
        </p:scale>
        <p:origin x="4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2850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21CA2-C40C-4A42-A3E0-CC7E28C67F9C}" type="datetimeFigureOut">
              <a:rPr kumimoji="1" lang="ja-JP" altLang="en-US" smtClean="0"/>
              <a:t>2025/12/31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C0EB0C-7FC3-47F6-A39B-581ABAD62F0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9395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字幕 2">
            <a:extLst>
              <a:ext uri="{FF2B5EF4-FFF2-40B4-BE49-F238E27FC236}">
                <a16:creationId xmlns:a16="http://schemas.microsoft.com/office/drawing/2014/main" id="{4037315C-A304-A1CA-04EE-8DA7C81F3F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77089"/>
            <a:ext cx="9144000" cy="1280710"/>
          </a:xfrm>
        </p:spPr>
        <p:txBody>
          <a:bodyPr/>
          <a:lstStyle>
            <a:lvl1pPr marL="0" indent="0" algn="ctr">
              <a:buNone/>
              <a:defRPr sz="3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マスター サブタイトルの書式設定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88259F16-75C0-B1A9-D2AD-99B764680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952" y="1948232"/>
            <a:ext cx="7156959" cy="1789235"/>
          </a:xfrm>
          <a:prstGeom prst="rect">
            <a:avLst/>
          </a:prstGeom>
        </p:spPr>
      </p:pic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BD9C1482-8BFE-12A3-C656-564229C37B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73591" y="5761326"/>
            <a:ext cx="3327170" cy="353036"/>
          </a:xfrm>
        </p:spPr>
        <p:txBody>
          <a:bodyPr/>
          <a:lstStyle>
            <a:lvl1pPr algn="r">
              <a:buNone/>
              <a:defRPr sz="16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algn="r">
              <a:buNone/>
              <a:defRPr sz="1600"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algn="r">
              <a:buNone/>
              <a:defRPr sz="1600"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algn="r">
              <a:buNone/>
              <a:defRPr sz="1600"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 algn="r">
              <a:buNone/>
              <a:defRPr sz="1600"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</a:lstStyle>
          <a:p>
            <a:pPr lvl="0"/>
            <a:r>
              <a:rPr kumimoji="1" lang="ja-JP" altLang="en-US" dirty="0"/>
              <a:t>令和</a:t>
            </a:r>
            <a:r>
              <a:rPr kumimoji="1" lang="en-US" altLang="ja-JP" dirty="0"/>
              <a:t>N</a:t>
            </a:r>
            <a:r>
              <a:rPr kumimoji="1" lang="ja-JP" altLang="en-US" dirty="0"/>
              <a:t>年</a:t>
            </a:r>
            <a:r>
              <a:rPr kumimoji="1" lang="en-US" altLang="ja-JP" dirty="0"/>
              <a:t>MM</a:t>
            </a:r>
            <a:r>
              <a:rPr kumimoji="1" lang="ja-JP" altLang="en-US" dirty="0"/>
              <a:t>月</a:t>
            </a:r>
            <a:r>
              <a:rPr kumimoji="1" lang="en-US" altLang="ja-JP" dirty="0"/>
              <a:t>DD</a:t>
            </a:r>
            <a:r>
              <a:rPr kumimoji="1" lang="ja-JP" altLang="en-US" dirty="0"/>
              <a:t>日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DC217C4-1CE8-921C-3EBF-AE261C8893A2}"/>
              </a:ext>
            </a:extLst>
          </p:cNvPr>
          <p:cNvSpPr txBox="1"/>
          <p:nvPr userDrawn="1"/>
        </p:nvSpPr>
        <p:spPr>
          <a:xfrm>
            <a:off x="9177050" y="6114362"/>
            <a:ext cx="2423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日の里防災士の会</a:t>
            </a:r>
          </a:p>
        </p:txBody>
      </p:sp>
    </p:spTree>
    <p:extLst>
      <p:ext uri="{BB962C8B-B14F-4D97-AF65-F5344CB8AC3E}">
        <p14:creationId xmlns:p14="http://schemas.microsoft.com/office/powerpoint/2010/main" val="3969553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536C02-A347-906C-93CE-9629E940F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8463"/>
            <a:ext cx="10515600" cy="4568500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91A686E3-EFB4-947B-D9E1-8264EF829D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35" y="6238665"/>
            <a:ext cx="1825880" cy="456468"/>
          </a:xfrm>
          <a:prstGeom prst="rect">
            <a:avLst/>
          </a:prstGeom>
        </p:spPr>
      </p:pic>
      <p:sp>
        <p:nvSpPr>
          <p:cNvPr id="9" name="タイトル 1">
            <a:extLst>
              <a:ext uri="{FF2B5EF4-FFF2-40B4-BE49-F238E27FC236}">
                <a16:creationId xmlns:a16="http://schemas.microsoft.com/office/drawing/2014/main" id="{80078467-9EEA-7BC4-6088-1FF06EB2A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7665"/>
            <a:ext cx="10515600" cy="62639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10" name="スライド番号プレースホルダー 4">
            <a:extLst>
              <a:ext uri="{FF2B5EF4-FFF2-40B4-BE49-F238E27FC236}">
                <a16:creationId xmlns:a16="http://schemas.microsoft.com/office/drawing/2014/main" id="{0226F6F9-FFD8-9179-1A48-42B829E3C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6867" y="6356350"/>
            <a:ext cx="90981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r"/>
            <a:fld id="{DA329028-6186-40E2-A66A-FAB56505BF21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11577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EAA7A7FC-D874-90D2-D380-55B43D3D86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35" y="6238665"/>
            <a:ext cx="1825880" cy="456468"/>
          </a:xfrm>
          <a:prstGeom prst="rect">
            <a:avLst/>
          </a:prstGeom>
        </p:spPr>
      </p:pic>
      <p:sp>
        <p:nvSpPr>
          <p:cNvPr id="7" name="タイトル 1">
            <a:extLst>
              <a:ext uri="{FF2B5EF4-FFF2-40B4-BE49-F238E27FC236}">
                <a16:creationId xmlns:a16="http://schemas.microsoft.com/office/drawing/2014/main" id="{4AA3B730-D10B-F087-3BB7-D9EC33160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7665"/>
            <a:ext cx="10515600" cy="62639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8" name="スライド番号プレースホルダー 4">
            <a:extLst>
              <a:ext uri="{FF2B5EF4-FFF2-40B4-BE49-F238E27FC236}">
                <a16:creationId xmlns:a16="http://schemas.microsoft.com/office/drawing/2014/main" id="{C3C83C9D-7C3D-373A-1CDD-3AF036784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6867" y="6356350"/>
            <a:ext cx="90981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algn="r"/>
            <a:fld id="{DA329028-6186-40E2-A66A-FAB56505BF21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73770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4F21966D-0349-B2BC-B5DD-DD12BC4F0A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468" y="2931868"/>
            <a:ext cx="3977063" cy="99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878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1C6B6DC-2D93-B563-EE28-83502F645D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70743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字幕 4">
            <a:extLst>
              <a:ext uri="{FF2B5EF4-FFF2-40B4-BE49-F238E27FC236}">
                <a16:creationId xmlns:a16="http://schemas.microsoft.com/office/drawing/2014/main" id="{D014C1A8-C1EE-831E-7AF1-9F7228E60B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18748628-D962-20B3-DE4A-D6A5708C1B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4C8523F-285D-BF04-36F7-B5B1500F88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282363" y="6356350"/>
            <a:ext cx="909637" cy="365125"/>
          </a:xfrm>
          <a:prstGeom prst="rect">
            <a:avLst/>
          </a:prstGeom>
        </p:spPr>
        <p:txBody>
          <a:bodyPr/>
          <a:lstStyle/>
          <a:p>
            <a:pPr algn="r"/>
            <a:fld id="{DA329028-6186-40E2-A66A-FAB56505BF21}" type="slidenum">
              <a:rPr lang="ja-JP" altLang="en-US" smtClean="0"/>
              <a:pPr algn="r"/>
              <a:t>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443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E6EC113-D42B-FBBA-DAF4-52508F9BBC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45F8EEA3-4BBE-195F-5E16-11D1B427C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C95C184-8E8E-1390-89BC-76AD14041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A329028-6186-40E2-A66A-FAB56505BF21}" type="slidenum">
              <a:rPr lang="ja-JP" altLang="en-US" smtClean="0"/>
              <a:pPr algn="r"/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6167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602C6E09-27FF-E09A-C29D-B2C329AC7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5A89F1-544F-FA17-6DDE-110E90AB5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A329028-6186-40E2-A66A-FAB56505BF21}" type="slidenum">
              <a:rPr lang="ja-JP" altLang="en-US" smtClean="0"/>
              <a:pPr algn="r"/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76215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8714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3</Words>
  <Application>Microsoft Office PowerPoint</Application>
  <PresentationFormat>ワイド画面</PresentationFormat>
  <Paragraphs>3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Meiryo UI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一城 谷本</dc:creator>
  <cp:lastModifiedBy>一城 谷本</cp:lastModifiedBy>
  <cp:revision>40</cp:revision>
  <dcterms:created xsi:type="dcterms:W3CDTF">2025-10-20T13:10:17Z</dcterms:created>
  <dcterms:modified xsi:type="dcterms:W3CDTF">2025-12-31T08:23:37Z</dcterms:modified>
</cp:coreProperties>
</file>